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5" r:id="rId5"/>
    <p:sldId id="266" r:id="rId6"/>
    <p:sldId id="268" r:id="rId7"/>
    <p:sldId id="267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2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FDEC-5D1D-4385-B76A-3561520E8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25222C-33B9-454C-AA08-064AEF209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2C59F-CFB1-4CA2-BB68-661E624BC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C525-919A-4DFE-8B9A-EA82BE31E9C1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AE657-E712-4104-BCDB-0B57C7AF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8DC67-52FC-4360-AF4B-33F5C0C5E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4DFD-5B4C-444D-A49C-25182128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5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7E9B3-5503-4CD6-B0B0-BE630C415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42A81-9B82-44DF-8D5A-925F91DD4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9E4D0-BDFC-4091-AB9A-4D58C4D9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C525-919A-4DFE-8B9A-EA82BE31E9C1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1DDEA-3CC1-45FA-9CD6-149BE163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4F55B-C5B1-4EDA-9D9B-522DBA1D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4DFD-5B4C-444D-A49C-25182128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0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65D64-284E-48DC-B8C3-33439F422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033596-7A33-41BC-8B25-C2D3A1939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0B419-3F27-48EE-8C51-9518BA0C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C525-919A-4DFE-8B9A-EA82BE31E9C1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83336-0CB9-495F-8F50-8647B555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8758-2BD6-411F-8EAF-BF1CDD3F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4DFD-5B4C-444D-A49C-25182128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3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31DAD-9CEB-48D5-9A8A-21E6D6409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D62C8-F7C0-431B-86DD-274053256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6BFB8-7F6B-41D8-978C-D6472195B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C525-919A-4DFE-8B9A-EA82BE31E9C1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5A3D6-A43E-4863-9BD5-233692A3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4C34A-56D7-4587-BE5B-69EE4A262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4DFD-5B4C-444D-A49C-25182128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643B-27BE-4A0E-B845-D8A1E3CE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D2C8B-BDC4-498D-9BDA-1A7807672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2EF42-7114-460A-9632-8D333B88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C525-919A-4DFE-8B9A-EA82BE31E9C1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C13F6-777F-4137-BA65-7FADED42A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991DF-B7B7-4F39-83AB-F06F705B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4DFD-5B4C-444D-A49C-25182128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7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E1C11-E955-431D-AC9D-2CCEF3D7D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46259-E1E3-46AC-BB68-B4F5568C5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5C199-006A-4A96-887D-ECAED1F79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92316-8423-44F4-AFC0-76BCE7A4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C525-919A-4DFE-8B9A-EA82BE31E9C1}" type="datetimeFigureOut">
              <a:rPr lang="en-US" smtClean="0"/>
              <a:t>7/20/20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29B9A-3D70-4F8C-B196-220F024A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1240D-EA75-40E6-AE1A-924A549D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4DFD-5B4C-444D-A49C-25182128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1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F58C8-18A2-408A-805B-24BB9F810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73F71-B402-4BE9-A681-5C9E9BAFC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6347D-D033-4416-BB50-F1D6158D8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5E4A55-05FC-45E8-A792-7D8BFE650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87F33-C797-4C57-A81E-EFE3D611B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AA289C-E571-4398-B62E-82DD84D9E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C525-919A-4DFE-8B9A-EA82BE31E9C1}" type="datetimeFigureOut">
              <a:rPr lang="en-US" smtClean="0"/>
              <a:t>7/20/20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956ED1-1EDE-4A1D-B5D2-D41F1812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AF8C6B-ABD7-4AB9-8F82-6696773A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4DFD-5B4C-444D-A49C-25182128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4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5DE6-6C67-449C-8676-778DBFC7A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495F9-D9D4-45EF-9809-688B06A3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C525-919A-4DFE-8B9A-EA82BE31E9C1}" type="datetimeFigureOut">
              <a:rPr lang="en-US" smtClean="0"/>
              <a:t>7/20/20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4A828-EB57-4C11-9311-DC51667E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2C6B02-58A8-4E3C-AB63-CB9E50CC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4DFD-5B4C-444D-A49C-25182128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4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2B718A-DCF6-41A5-8E08-A9EF7DA4D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C525-919A-4DFE-8B9A-EA82BE31E9C1}" type="datetimeFigureOut">
              <a:rPr lang="en-US" smtClean="0"/>
              <a:t>7/20/20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853C75-CDC9-49A6-8E6D-B5CE2491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BB5E5-63AC-489B-B9B9-AD8D5BA2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4DFD-5B4C-444D-A49C-25182128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5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C3980-0192-487C-BCB7-E9127A82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91512-8F4C-49D2-9368-469413BD3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5751D-B1EF-4A28-8950-8B265BFD7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F8D8E-6CCF-4740-A0DE-81103622C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C525-919A-4DFE-8B9A-EA82BE31E9C1}" type="datetimeFigureOut">
              <a:rPr lang="en-US" smtClean="0"/>
              <a:t>7/20/20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28A07-645A-432B-B084-5AF57D8E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1623A-CCBB-452B-985E-CFA85366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4DFD-5B4C-444D-A49C-25182128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0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1AA96-7628-41B3-83F6-4208904D5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15E1D-D601-404C-86C8-AB8615E11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E2917-A152-4112-AF1B-1B1355E41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DB300-9C45-40AF-A4BC-BD827B192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C525-919A-4DFE-8B9A-EA82BE31E9C1}" type="datetimeFigureOut">
              <a:rPr lang="en-US" smtClean="0"/>
              <a:t>7/20/20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77E09-C52F-4CC3-8046-9AA173AD1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30377-0E03-44F7-942D-C8C65292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4DFD-5B4C-444D-A49C-25182128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8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A23202-1375-4BDF-8060-9F695A8EA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450F5-EE9F-4AC0-889F-A5C12A860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6507A-BCF2-4F8A-B1C2-92D90CA95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C525-919A-4DFE-8B9A-EA82BE31E9C1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73F38-9C4E-4273-97DF-EF5573E71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CA722-3348-48B7-B8BE-51533AB1B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04DFD-5B4C-444D-A49C-251821282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1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jpeg"/><Relationship Id="rId7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1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slide" Target="slide2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11.xml"/><Relationship Id="rId18" Type="http://schemas.openxmlformats.org/officeDocument/2006/relationships/image" Target="../media/image10.jpeg"/><Relationship Id="rId3" Type="http://schemas.openxmlformats.org/officeDocument/2006/relationships/slide" Target="slide3.xml"/><Relationship Id="rId21" Type="http://schemas.openxmlformats.org/officeDocument/2006/relationships/image" Target="../media/image12.png"/><Relationship Id="rId7" Type="http://schemas.openxmlformats.org/officeDocument/2006/relationships/slide" Target="slide9.xml"/><Relationship Id="rId12" Type="http://schemas.openxmlformats.org/officeDocument/2006/relationships/image" Target="../media/image7.jpeg"/><Relationship Id="rId17" Type="http://schemas.openxmlformats.org/officeDocument/2006/relationships/slide" Target="slide8.xml"/><Relationship Id="rId25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9.jpe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slide" Target="slide7.xml"/><Relationship Id="rId24" Type="http://schemas.openxmlformats.org/officeDocument/2006/relationships/image" Target="../media/image15.png"/><Relationship Id="rId5" Type="http://schemas.openxmlformats.org/officeDocument/2006/relationships/slide" Target="slide5.xml"/><Relationship Id="rId15" Type="http://schemas.openxmlformats.org/officeDocument/2006/relationships/slide" Target="slide12.xml"/><Relationship Id="rId23" Type="http://schemas.openxmlformats.org/officeDocument/2006/relationships/image" Target="../media/image14.png"/><Relationship Id="rId10" Type="http://schemas.openxmlformats.org/officeDocument/2006/relationships/image" Target="../media/image6.jpeg"/><Relationship Id="rId19" Type="http://schemas.openxmlformats.org/officeDocument/2006/relationships/slide" Target="slide4.xml"/><Relationship Id="rId4" Type="http://schemas.openxmlformats.org/officeDocument/2006/relationships/image" Target="../media/image3.jpeg"/><Relationship Id="rId9" Type="http://schemas.openxmlformats.org/officeDocument/2006/relationships/slide" Target="slide10.xml"/><Relationship Id="rId14" Type="http://schemas.openxmlformats.org/officeDocument/2006/relationships/image" Target="../media/image8.jpeg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jpeg"/><Relationship Id="rId7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5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slide" Target="slide6.xml"/><Relationship Id="rId10" Type="http://schemas.openxmlformats.org/officeDocument/2006/relationships/image" Target="../media/image19.png"/><Relationship Id="rId4" Type="http://schemas.openxmlformats.org/officeDocument/2006/relationships/image" Target="../media/image23.jpe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6.jpe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slide" Target="slide7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0.jpeg"/><Relationship Id="rId7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slide" Target="slide8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3.jpe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slide" Target="slide9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6.jpe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slide" Target="slide10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996981-D452-4766-927D-FBE064D58C7D}"/>
              </a:ext>
            </a:extLst>
          </p:cNvPr>
          <p:cNvSpPr/>
          <p:nvPr/>
        </p:nvSpPr>
        <p:spPr>
          <a:xfrm>
            <a:off x="2501704" y="1410286"/>
            <a:ext cx="7188591" cy="4037427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E9067-F52E-40C2-9C0B-398B71F940D2}"/>
              </a:ext>
            </a:extLst>
          </p:cNvPr>
          <p:cNvSpPr txBox="1"/>
          <p:nvPr/>
        </p:nvSpPr>
        <p:spPr>
          <a:xfrm>
            <a:off x="786617" y="773696"/>
            <a:ext cx="14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b="1" dirty="0">
                <a:solidFill>
                  <a:schemeClr val="bg1"/>
                </a:solidFill>
                <a:latin typeface="Arial Black" panose="020B0A04020102020204" pitchFamily="34" charset="0"/>
              </a:rPr>
              <a:t>Entrance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6FEC74-BAA9-4D67-A2F6-2E88EC98547B}"/>
              </a:ext>
            </a:extLst>
          </p:cNvPr>
          <p:cNvSpPr txBox="1"/>
          <p:nvPr/>
        </p:nvSpPr>
        <p:spPr>
          <a:xfrm>
            <a:off x="1040421" y="619808"/>
            <a:ext cx="1011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b="1" dirty="0">
                <a:latin typeface="Century Gothic" panose="020B0502020202020204" pitchFamily="34" charset="0"/>
              </a:rPr>
              <a:t>Welcome to Charis Montessori @ Bedok Lutheran Church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24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7E9067-F52E-40C2-9C0B-398B71F940D2}"/>
              </a:ext>
            </a:extLst>
          </p:cNvPr>
          <p:cNvSpPr txBox="1"/>
          <p:nvPr/>
        </p:nvSpPr>
        <p:spPr>
          <a:xfrm>
            <a:off x="786617" y="773696"/>
            <a:ext cx="14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b="1" dirty="0">
                <a:solidFill>
                  <a:schemeClr val="bg1"/>
                </a:solidFill>
                <a:latin typeface="Arial Black" panose="020B0A04020102020204" pitchFamily="34" charset="0"/>
              </a:rPr>
              <a:t>Entrance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2CC24-FC04-4F66-8536-A1B3868CE5B9}"/>
              </a:ext>
            </a:extLst>
          </p:cNvPr>
          <p:cNvSpPr/>
          <p:nvPr/>
        </p:nvSpPr>
        <p:spPr>
          <a:xfrm>
            <a:off x="223909" y="773696"/>
            <a:ext cx="5628251" cy="3938981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722B60-AE04-4339-8B8A-891642E7B921}"/>
              </a:ext>
            </a:extLst>
          </p:cNvPr>
          <p:cNvSpPr/>
          <p:nvPr/>
        </p:nvSpPr>
        <p:spPr>
          <a:xfrm>
            <a:off x="6339840" y="773696"/>
            <a:ext cx="5628251" cy="3938981"/>
          </a:xfrm>
          <a:prstGeom prst="round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hlinkClick r:id="rId5" action="ppaction://hlinksldjump"/>
            <a:extLst>
              <a:ext uri="{FF2B5EF4-FFF2-40B4-BE49-F238E27FC236}">
                <a16:creationId xmlns:a16="http://schemas.microsoft.com/office/drawing/2014/main" id="{ACE9CB16-95DB-4B60-A988-2DECD357A80A}"/>
              </a:ext>
            </a:extLst>
          </p:cNvPr>
          <p:cNvSpPr/>
          <p:nvPr/>
        </p:nvSpPr>
        <p:spPr>
          <a:xfrm>
            <a:off x="9274128" y="5479394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Sharing Room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E948D-495B-446A-B234-2D8EFD09BFE9}"/>
              </a:ext>
            </a:extLst>
          </p:cNvPr>
          <p:cNvSpPr txBox="1"/>
          <p:nvPr/>
        </p:nvSpPr>
        <p:spPr>
          <a:xfrm>
            <a:off x="4042116" y="5556794"/>
            <a:ext cx="4107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Our Music Room</a:t>
            </a:r>
            <a:endParaRPr lang="en-US" sz="3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Arrow: Right 7">
            <a:hlinkClick r:id="rId6" action="ppaction://hlinksldjump"/>
            <a:extLst>
              <a:ext uri="{FF2B5EF4-FFF2-40B4-BE49-F238E27FC236}">
                <a16:creationId xmlns:a16="http://schemas.microsoft.com/office/drawing/2014/main" id="{28543C31-944A-4CF8-9F55-FE023D1FE1D8}"/>
              </a:ext>
            </a:extLst>
          </p:cNvPr>
          <p:cNvSpPr/>
          <p:nvPr/>
        </p:nvSpPr>
        <p:spPr>
          <a:xfrm flipH="1">
            <a:off x="371619" y="5479394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Directory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Arrow: Right 8">
            <a:hlinkClick r:id="rId7" action="ppaction://hlinksldjump"/>
            <a:extLst>
              <a:ext uri="{FF2B5EF4-FFF2-40B4-BE49-F238E27FC236}">
                <a16:creationId xmlns:a16="http://schemas.microsoft.com/office/drawing/2014/main" id="{60371CD2-0216-4825-A98B-816AA3C44EC8}"/>
              </a:ext>
            </a:extLst>
          </p:cNvPr>
          <p:cNvSpPr/>
          <p:nvPr/>
        </p:nvSpPr>
        <p:spPr>
          <a:xfrm flipH="1">
            <a:off x="2059156" y="5479393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Montessori Room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E5F96F-0046-4A59-89B1-2E650E8BAA84}"/>
              </a:ext>
            </a:extLst>
          </p:cNvPr>
          <p:cNvGrpSpPr/>
          <p:nvPr/>
        </p:nvGrpSpPr>
        <p:grpSpPr>
          <a:xfrm flipH="1">
            <a:off x="3038034" y="2384474"/>
            <a:ext cx="5211341" cy="2750262"/>
            <a:chOff x="1588326" y="1242482"/>
            <a:chExt cx="6804224" cy="40149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61D8EB9-6C43-458C-9F72-E509A42F2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8326" y="1242482"/>
              <a:ext cx="4014924" cy="4014922"/>
            </a:xfrm>
            <a:prstGeom prst="rect">
              <a:avLst/>
            </a:prstGeom>
          </p:spPr>
        </p:pic>
        <p:sp>
          <p:nvSpPr>
            <p:cNvPr id="12" name="Teardrop 11">
              <a:extLst>
                <a:ext uri="{FF2B5EF4-FFF2-40B4-BE49-F238E27FC236}">
                  <a16:creationId xmlns:a16="http://schemas.microsoft.com/office/drawing/2014/main" id="{2B777CEA-C965-47FD-AD11-9CF7658FC3E5}"/>
                </a:ext>
              </a:extLst>
            </p:cNvPr>
            <p:cNvSpPr/>
            <p:nvPr/>
          </p:nvSpPr>
          <p:spPr>
            <a:xfrm flipH="1" flipV="1">
              <a:off x="5617802" y="1242482"/>
              <a:ext cx="2774748" cy="2283437"/>
            </a:xfrm>
            <a:prstGeom prst="teardrop">
              <a:avLst>
                <a:gd name="adj" fmla="val 96516"/>
              </a:avLst>
            </a:prstGeom>
            <a:solidFill>
              <a:srgbClr val="00B0F0"/>
            </a:solidFill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13ECDD-CA5C-4271-A1B0-C7F735AFAFD9}"/>
                </a:ext>
              </a:extLst>
            </p:cNvPr>
            <p:cNvSpPr txBox="1"/>
            <p:nvPr/>
          </p:nvSpPr>
          <p:spPr>
            <a:xfrm>
              <a:off x="5921621" y="1524535"/>
              <a:ext cx="1941030" cy="1707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400" b="1" dirty="0">
                  <a:solidFill>
                    <a:schemeClr val="accent5">
                      <a:lumMod val="50000"/>
                    </a:schemeClr>
                  </a:solidFill>
                  <a:latin typeface="Comic Sans MS" panose="030F0702030302020204" pitchFamily="66" charset="0"/>
                </a:rPr>
                <a:t>My favourite musical instrument is the drum. How about you?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3684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7E9067-F52E-40C2-9C0B-398B71F940D2}"/>
              </a:ext>
            </a:extLst>
          </p:cNvPr>
          <p:cNvSpPr txBox="1"/>
          <p:nvPr/>
        </p:nvSpPr>
        <p:spPr>
          <a:xfrm>
            <a:off x="786617" y="773696"/>
            <a:ext cx="14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b="1" dirty="0">
                <a:solidFill>
                  <a:schemeClr val="bg1"/>
                </a:solidFill>
                <a:latin typeface="Arial Black" panose="020B0A04020102020204" pitchFamily="34" charset="0"/>
              </a:rPr>
              <a:t>Entrance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722B60-AE04-4339-8B8A-891642E7B921}"/>
              </a:ext>
            </a:extLst>
          </p:cNvPr>
          <p:cNvSpPr/>
          <p:nvPr/>
        </p:nvSpPr>
        <p:spPr>
          <a:xfrm>
            <a:off x="2654103" y="351666"/>
            <a:ext cx="6883791" cy="4923719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hlinkClick r:id="rId4" action="ppaction://hlinksldjump"/>
            <a:extLst>
              <a:ext uri="{FF2B5EF4-FFF2-40B4-BE49-F238E27FC236}">
                <a16:creationId xmlns:a16="http://schemas.microsoft.com/office/drawing/2014/main" id="{26E1F80A-1FDF-4B63-A3C9-82C1C2D3EBC0}"/>
              </a:ext>
            </a:extLst>
          </p:cNvPr>
          <p:cNvSpPr/>
          <p:nvPr/>
        </p:nvSpPr>
        <p:spPr>
          <a:xfrm flipH="1">
            <a:off x="371619" y="5479394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Directory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rrow: Right 6">
            <a:hlinkClick r:id="rId5" action="ppaction://hlinksldjump"/>
            <a:extLst>
              <a:ext uri="{FF2B5EF4-FFF2-40B4-BE49-F238E27FC236}">
                <a16:creationId xmlns:a16="http://schemas.microsoft.com/office/drawing/2014/main" id="{ACE9CB16-95DB-4B60-A988-2DECD357A80A}"/>
              </a:ext>
            </a:extLst>
          </p:cNvPr>
          <p:cNvSpPr/>
          <p:nvPr/>
        </p:nvSpPr>
        <p:spPr>
          <a:xfrm>
            <a:off x="9274128" y="5479394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Toilet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E948D-495B-446A-B234-2D8EFD09BFE9}"/>
              </a:ext>
            </a:extLst>
          </p:cNvPr>
          <p:cNvSpPr txBox="1"/>
          <p:nvPr/>
        </p:nvSpPr>
        <p:spPr>
          <a:xfrm>
            <a:off x="4042116" y="5556794"/>
            <a:ext cx="4107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Our Sharing Room</a:t>
            </a:r>
            <a:endParaRPr lang="en-US" sz="3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Arrow: Right 7">
            <a:hlinkClick r:id="rId6" action="ppaction://hlinksldjump"/>
            <a:extLst>
              <a:ext uri="{FF2B5EF4-FFF2-40B4-BE49-F238E27FC236}">
                <a16:creationId xmlns:a16="http://schemas.microsoft.com/office/drawing/2014/main" id="{7E86F9A1-C6D4-42EF-B0FF-3FBFA3FB297F}"/>
              </a:ext>
            </a:extLst>
          </p:cNvPr>
          <p:cNvSpPr/>
          <p:nvPr/>
        </p:nvSpPr>
        <p:spPr>
          <a:xfrm flipH="1">
            <a:off x="2059156" y="5479393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Music Room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A92BB4-D6C6-4AD7-89B7-40B83432CE69}"/>
              </a:ext>
            </a:extLst>
          </p:cNvPr>
          <p:cNvGrpSpPr/>
          <p:nvPr/>
        </p:nvGrpSpPr>
        <p:grpSpPr>
          <a:xfrm>
            <a:off x="491194" y="2665828"/>
            <a:ext cx="4987737" cy="2750262"/>
            <a:chOff x="1588326" y="1242482"/>
            <a:chExt cx="6804224" cy="401492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A504BF-152F-4526-9420-57CFA93A0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8326" y="1242482"/>
              <a:ext cx="4014924" cy="4014922"/>
            </a:xfrm>
            <a:prstGeom prst="rect">
              <a:avLst/>
            </a:prstGeom>
          </p:spPr>
        </p:pic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1EFBB637-EC80-4192-8DA7-35F5EFDDD168}"/>
                </a:ext>
              </a:extLst>
            </p:cNvPr>
            <p:cNvSpPr/>
            <p:nvPr/>
          </p:nvSpPr>
          <p:spPr>
            <a:xfrm flipH="1" flipV="1">
              <a:off x="5617802" y="1242482"/>
              <a:ext cx="2774748" cy="2283437"/>
            </a:xfrm>
            <a:prstGeom prst="teardrop">
              <a:avLst>
                <a:gd name="adj" fmla="val 96516"/>
              </a:avLst>
            </a:prstGeom>
            <a:solidFill>
              <a:srgbClr val="00B0F0"/>
            </a:solidFill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BFF3DB-E594-49A2-8612-F4B61403B44C}"/>
                </a:ext>
              </a:extLst>
            </p:cNvPr>
            <p:cNvSpPr txBox="1"/>
            <p:nvPr/>
          </p:nvSpPr>
          <p:spPr>
            <a:xfrm>
              <a:off x="5931257" y="1845037"/>
              <a:ext cx="2147838" cy="107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400" b="1" dirty="0">
                  <a:solidFill>
                    <a:schemeClr val="accent5">
                      <a:lumMod val="50000"/>
                    </a:schemeClr>
                  </a:solidFill>
                  <a:latin typeface="Comic Sans MS" panose="030F0702030302020204" pitchFamily="66" charset="0"/>
                </a:rPr>
                <a:t>This is where we share quiet time together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1153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7E9067-F52E-40C2-9C0B-398B71F940D2}"/>
              </a:ext>
            </a:extLst>
          </p:cNvPr>
          <p:cNvSpPr txBox="1"/>
          <p:nvPr/>
        </p:nvSpPr>
        <p:spPr>
          <a:xfrm>
            <a:off x="786617" y="773696"/>
            <a:ext cx="14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b="1" dirty="0">
                <a:solidFill>
                  <a:schemeClr val="bg1"/>
                </a:solidFill>
                <a:latin typeface="Arial Black" panose="020B0A04020102020204" pitchFamily="34" charset="0"/>
              </a:rPr>
              <a:t>Entrance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2CC24-FC04-4F66-8536-A1B3868CE5B9}"/>
              </a:ext>
            </a:extLst>
          </p:cNvPr>
          <p:cNvSpPr/>
          <p:nvPr/>
        </p:nvSpPr>
        <p:spPr>
          <a:xfrm>
            <a:off x="1325293" y="379826"/>
            <a:ext cx="3471789" cy="2298337"/>
          </a:xfrm>
          <a:prstGeom prst="round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722B60-AE04-4339-8B8A-891642E7B921}"/>
              </a:ext>
            </a:extLst>
          </p:cNvPr>
          <p:cNvSpPr/>
          <p:nvPr/>
        </p:nvSpPr>
        <p:spPr>
          <a:xfrm>
            <a:off x="7394918" y="379826"/>
            <a:ext cx="3471789" cy="2371967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hlinkClick r:id="rId4" action="ppaction://hlinksldjump"/>
            <a:extLst>
              <a:ext uri="{FF2B5EF4-FFF2-40B4-BE49-F238E27FC236}">
                <a16:creationId xmlns:a16="http://schemas.microsoft.com/office/drawing/2014/main" id="{26E1F80A-1FDF-4B63-A3C9-82C1C2D3EBC0}"/>
              </a:ext>
            </a:extLst>
          </p:cNvPr>
          <p:cNvSpPr/>
          <p:nvPr/>
        </p:nvSpPr>
        <p:spPr>
          <a:xfrm flipH="1">
            <a:off x="1497035" y="5479394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Sharing Room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rrow: Right 6">
            <a:hlinkClick r:id="rId5" action="ppaction://hlinksldjump"/>
            <a:extLst>
              <a:ext uri="{FF2B5EF4-FFF2-40B4-BE49-F238E27FC236}">
                <a16:creationId xmlns:a16="http://schemas.microsoft.com/office/drawing/2014/main" id="{ACE9CB16-95DB-4B60-A988-2DECD357A80A}"/>
              </a:ext>
            </a:extLst>
          </p:cNvPr>
          <p:cNvSpPr/>
          <p:nvPr/>
        </p:nvSpPr>
        <p:spPr>
          <a:xfrm>
            <a:off x="9274128" y="5479394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Directory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E948D-495B-446A-B234-2D8EFD09BFE9}"/>
              </a:ext>
            </a:extLst>
          </p:cNvPr>
          <p:cNvSpPr txBox="1"/>
          <p:nvPr/>
        </p:nvSpPr>
        <p:spPr>
          <a:xfrm>
            <a:off x="4042116" y="5422120"/>
            <a:ext cx="4107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Our Toilet</a:t>
            </a:r>
            <a:endParaRPr lang="en-US" sz="4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7E1B2C-C7ED-424E-A655-C906EC680189}"/>
              </a:ext>
            </a:extLst>
          </p:cNvPr>
          <p:cNvSpPr/>
          <p:nvPr/>
        </p:nvSpPr>
        <p:spPr>
          <a:xfrm>
            <a:off x="1325294" y="2872336"/>
            <a:ext cx="3471788" cy="2392426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FFE486-DE0E-4FC3-A6B4-0745BA0A830A}"/>
              </a:ext>
            </a:extLst>
          </p:cNvPr>
          <p:cNvSpPr/>
          <p:nvPr/>
        </p:nvSpPr>
        <p:spPr>
          <a:xfrm>
            <a:off x="7394917" y="2966425"/>
            <a:ext cx="3471789" cy="2298337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0067B0-D0B2-496B-B6E3-5E001EFA8DDB}"/>
              </a:ext>
            </a:extLst>
          </p:cNvPr>
          <p:cNvGrpSpPr/>
          <p:nvPr/>
        </p:nvGrpSpPr>
        <p:grpSpPr>
          <a:xfrm>
            <a:off x="3602130" y="1870989"/>
            <a:ext cx="4987737" cy="2750262"/>
            <a:chOff x="1588326" y="1242482"/>
            <a:chExt cx="6804224" cy="40149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4CC371F-EC32-43CC-9A44-27327E76A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8326" y="1242482"/>
              <a:ext cx="4014924" cy="4014922"/>
            </a:xfrm>
            <a:prstGeom prst="rect">
              <a:avLst/>
            </a:prstGeom>
          </p:spPr>
        </p:pic>
        <p:sp>
          <p:nvSpPr>
            <p:cNvPr id="12" name="Teardrop 11">
              <a:extLst>
                <a:ext uri="{FF2B5EF4-FFF2-40B4-BE49-F238E27FC236}">
                  <a16:creationId xmlns:a16="http://schemas.microsoft.com/office/drawing/2014/main" id="{86546A84-049A-4CE1-AF4B-9AF1B21A2777}"/>
                </a:ext>
              </a:extLst>
            </p:cNvPr>
            <p:cNvSpPr/>
            <p:nvPr/>
          </p:nvSpPr>
          <p:spPr>
            <a:xfrm flipH="1" flipV="1">
              <a:off x="5617802" y="1242482"/>
              <a:ext cx="2774748" cy="2283437"/>
            </a:xfrm>
            <a:prstGeom prst="teardrop">
              <a:avLst>
                <a:gd name="adj" fmla="val 96516"/>
              </a:avLst>
            </a:prstGeom>
            <a:solidFill>
              <a:srgbClr val="00B0F0"/>
            </a:solidFill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6744F0-B6D1-4AF3-BBC0-1F410D2BEECD}"/>
                </a:ext>
              </a:extLst>
            </p:cNvPr>
            <p:cNvSpPr txBox="1"/>
            <p:nvPr/>
          </p:nvSpPr>
          <p:spPr>
            <a:xfrm>
              <a:off x="5967537" y="1842400"/>
              <a:ext cx="1941030" cy="107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400" b="1" dirty="0">
                  <a:solidFill>
                    <a:schemeClr val="accent5">
                      <a:lumMod val="50000"/>
                    </a:schemeClr>
                  </a:solidFill>
                  <a:latin typeface="Comic Sans MS" panose="030F0702030302020204" pitchFamily="66" charset="0"/>
                </a:rPr>
                <a:t>This is where we clean ourselves up 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16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7E9067-F52E-40C2-9C0B-398B71F940D2}"/>
              </a:ext>
            </a:extLst>
          </p:cNvPr>
          <p:cNvSpPr txBox="1"/>
          <p:nvPr/>
        </p:nvSpPr>
        <p:spPr>
          <a:xfrm>
            <a:off x="786617" y="773696"/>
            <a:ext cx="14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b="1" dirty="0">
                <a:solidFill>
                  <a:schemeClr val="bg1"/>
                </a:solidFill>
                <a:latin typeface="Arial Black" panose="020B0A04020102020204" pitchFamily="34" charset="0"/>
              </a:rPr>
              <a:t>Entrance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4CD428B-66A6-44A8-B481-4B975D2ED222}"/>
              </a:ext>
            </a:extLst>
          </p:cNvPr>
          <p:cNvGrpSpPr/>
          <p:nvPr/>
        </p:nvGrpSpPr>
        <p:grpSpPr>
          <a:xfrm>
            <a:off x="-183812" y="504304"/>
            <a:ext cx="3110490" cy="1422854"/>
            <a:chOff x="746433" y="34231"/>
            <a:chExt cx="3110490" cy="1422854"/>
          </a:xfrm>
        </p:grpSpPr>
        <p:sp>
          <p:nvSpPr>
            <p:cNvPr id="5" name="TextBox 4">
              <a:hlinkClick r:id="rId3" action="ppaction://hlinksldjump"/>
              <a:extLst>
                <a:ext uri="{FF2B5EF4-FFF2-40B4-BE49-F238E27FC236}">
                  <a16:creationId xmlns:a16="http://schemas.microsoft.com/office/drawing/2014/main" id="{EE274BD0-214E-47CF-A9BF-336E31551AA8}"/>
                </a:ext>
              </a:extLst>
            </p:cNvPr>
            <p:cNvSpPr txBox="1"/>
            <p:nvPr/>
          </p:nvSpPr>
          <p:spPr>
            <a:xfrm>
              <a:off x="746433" y="481196"/>
              <a:ext cx="199494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b="1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Entrance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" name="Oval 41">
              <a:hlinkClick r:id="rId3" action="ppaction://hlinksldjump"/>
              <a:extLst>
                <a:ext uri="{FF2B5EF4-FFF2-40B4-BE49-F238E27FC236}">
                  <a16:creationId xmlns:a16="http://schemas.microsoft.com/office/drawing/2014/main" id="{3E5D201F-9B74-4471-96B6-9D636DD41B66}"/>
                </a:ext>
              </a:extLst>
            </p:cNvPr>
            <p:cNvSpPr/>
            <p:nvPr/>
          </p:nvSpPr>
          <p:spPr>
            <a:xfrm>
              <a:off x="2440429" y="34231"/>
              <a:ext cx="1416494" cy="1422854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406CF92-2FD1-4D27-B262-A7D4746B9D4C}"/>
              </a:ext>
            </a:extLst>
          </p:cNvPr>
          <p:cNvGrpSpPr/>
          <p:nvPr/>
        </p:nvGrpSpPr>
        <p:grpSpPr>
          <a:xfrm>
            <a:off x="8686508" y="470811"/>
            <a:ext cx="1990497" cy="1422854"/>
            <a:chOff x="708837" y="1663190"/>
            <a:chExt cx="1990497" cy="1422854"/>
          </a:xfrm>
        </p:grpSpPr>
        <p:sp>
          <p:nvSpPr>
            <p:cNvPr id="21" name="TextBox 20">
              <a:hlinkClick r:id="rId5" action="ppaction://hlinksldjump"/>
              <a:extLst>
                <a:ext uri="{FF2B5EF4-FFF2-40B4-BE49-F238E27FC236}">
                  <a16:creationId xmlns:a16="http://schemas.microsoft.com/office/drawing/2014/main" id="{8859ED81-1F54-4569-90F8-9D2F5C24A75A}"/>
                </a:ext>
              </a:extLst>
            </p:cNvPr>
            <p:cNvSpPr txBox="1"/>
            <p:nvPr/>
          </p:nvSpPr>
          <p:spPr>
            <a:xfrm>
              <a:off x="708837" y="2149507"/>
              <a:ext cx="133174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400" b="1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N2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" name="Oval 43">
              <a:hlinkClick r:id="rId5" action="ppaction://hlinksldjump"/>
              <a:extLst>
                <a:ext uri="{FF2B5EF4-FFF2-40B4-BE49-F238E27FC236}">
                  <a16:creationId xmlns:a16="http://schemas.microsoft.com/office/drawing/2014/main" id="{5B4B38FD-D837-4AB8-A033-179DEE844346}"/>
                </a:ext>
              </a:extLst>
            </p:cNvPr>
            <p:cNvSpPr/>
            <p:nvPr/>
          </p:nvSpPr>
          <p:spPr>
            <a:xfrm>
              <a:off x="1282840" y="1663190"/>
              <a:ext cx="1416494" cy="1422854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0FDCD8E-048E-4E3B-ABC1-B662E03CC978}"/>
              </a:ext>
            </a:extLst>
          </p:cNvPr>
          <p:cNvGrpSpPr/>
          <p:nvPr/>
        </p:nvGrpSpPr>
        <p:grpSpPr>
          <a:xfrm>
            <a:off x="1177843" y="2429470"/>
            <a:ext cx="4105628" cy="1422854"/>
            <a:chOff x="-195098" y="3438260"/>
            <a:chExt cx="4105628" cy="1422854"/>
          </a:xfrm>
        </p:grpSpPr>
        <p:sp>
          <p:nvSpPr>
            <p:cNvPr id="11" name="TextBox 10">
              <a:hlinkClick r:id="rId7" action="ppaction://hlinksldjump"/>
              <a:extLst>
                <a:ext uri="{FF2B5EF4-FFF2-40B4-BE49-F238E27FC236}">
                  <a16:creationId xmlns:a16="http://schemas.microsoft.com/office/drawing/2014/main" id="{EF3DC0A0-AC16-4D81-8F16-ECF582B8C450}"/>
                </a:ext>
              </a:extLst>
            </p:cNvPr>
            <p:cNvSpPr txBox="1"/>
            <p:nvPr/>
          </p:nvSpPr>
          <p:spPr>
            <a:xfrm>
              <a:off x="-195098" y="3828754"/>
              <a:ext cx="27527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b="1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Montessori Room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Oval 44">
              <a:hlinkClick r:id="rId7" action="ppaction://hlinksldjump"/>
              <a:extLst>
                <a:ext uri="{FF2B5EF4-FFF2-40B4-BE49-F238E27FC236}">
                  <a16:creationId xmlns:a16="http://schemas.microsoft.com/office/drawing/2014/main" id="{2D29CCBB-A76C-4EEE-94AF-B0D1A5753E3F}"/>
                </a:ext>
              </a:extLst>
            </p:cNvPr>
            <p:cNvSpPr/>
            <p:nvPr/>
          </p:nvSpPr>
          <p:spPr>
            <a:xfrm>
              <a:off x="2494036" y="3438260"/>
              <a:ext cx="1416494" cy="1422854"/>
            </a:xfrm>
            <a:prstGeom prst="ellipse">
              <a:avLst/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6F2D413-43B0-426B-9D7C-31C7339BEE71}"/>
              </a:ext>
            </a:extLst>
          </p:cNvPr>
          <p:cNvGrpSpPr/>
          <p:nvPr/>
        </p:nvGrpSpPr>
        <p:grpSpPr>
          <a:xfrm>
            <a:off x="4266346" y="3839499"/>
            <a:ext cx="3351181" cy="1422854"/>
            <a:chOff x="3100661" y="253556"/>
            <a:chExt cx="3351181" cy="1422854"/>
          </a:xfrm>
        </p:grpSpPr>
        <p:sp>
          <p:nvSpPr>
            <p:cNvPr id="37" name="TextBox 36">
              <a:hlinkClick r:id="rId9" action="ppaction://hlinksldjump"/>
              <a:extLst>
                <a:ext uri="{FF2B5EF4-FFF2-40B4-BE49-F238E27FC236}">
                  <a16:creationId xmlns:a16="http://schemas.microsoft.com/office/drawing/2014/main" id="{2E51F832-39A4-44F9-A00C-886CA7B75666}"/>
                </a:ext>
              </a:extLst>
            </p:cNvPr>
            <p:cNvSpPr txBox="1"/>
            <p:nvPr/>
          </p:nvSpPr>
          <p:spPr>
            <a:xfrm flipH="1">
              <a:off x="3100661" y="693775"/>
              <a:ext cx="20814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400" b="1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Music Room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Oval 47">
              <a:hlinkClick r:id="rId9" action="ppaction://hlinksldjump"/>
              <a:extLst>
                <a:ext uri="{FF2B5EF4-FFF2-40B4-BE49-F238E27FC236}">
                  <a16:creationId xmlns:a16="http://schemas.microsoft.com/office/drawing/2014/main" id="{3F2A31E4-F941-4DB5-9BF8-5EFC72523EE1}"/>
                </a:ext>
              </a:extLst>
            </p:cNvPr>
            <p:cNvSpPr/>
            <p:nvPr/>
          </p:nvSpPr>
          <p:spPr>
            <a:xfrm>
              <a:off x="5035348" y="253556"/>
              <a:ext cx="1416494" cy="1422854"/>
            </a:xfrm>
            <a:prstGeom prst="ellipse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0323387-A0ED-4280-9C06-E308BC2A7092}"/>
              </a:ext>
            </a:extLst>
          </p:cNvPr>
          <p:cNvGrpSpPr/>
          <p:nvPr/>
        </p:nvGrpSpPr>
        <p:grpSpPr>
          <a:xfrm>
            <a:off x="9796188" y="2333884"/>
            <a:ext cx="1918114" cy="1422854"/>
            <a:chOff x="3747641" y="4252198"/>
            <a:chExt cx="1918114" cy="1422854"/>
          </a:xfrm>
        </p:grpSpPr>
        <p:sp>
          <p:nvSpPr>
            <p:cNvPr id="28" name="TextBox 27">
              <a:hlinkClick r:id="rId11" action="ppaction://hlinksldjump"/>
              <a:extLst>
                <a:ext uri="{FF2B5EF4-FFF2-40B4-BE49-F238E27FC236}">
                  <a16:creationId xmlns:a16="http://schemas.microsoft.com/office/drawing/2014/main" id="{DD3CCC54-B9AD-4647-8A1F-0F0E7588EC2E}"/>
                </a:ext>
              </a:extLst>
            </p:cNvPr>
            <p:cNvSpPr txBox="1"/>
            <p:nvPr/>
          </p:nvSpPr>
          <p:spPr>
            <a:xfrm rot="6606">
              <a:off x="3747641" y="4705540"/>
              <a:ext cx="93900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400" b="1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K1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" name="Oval 50">
              <a:hlinkClick r:id="rId11" action="ppaction://hlinksldjump"/>
              <a:extLst>
                <a:ext uri="{FF2B5EF4-FFF2-40B4-BE49-F238E27FC236}">
                  <a16:creationId xmlns:a16="http://schemas.microsoft.com/office/drawing/2014/main" id="{44377019-3EE7-4DF2-9D87-8AE02016D358}"/>
                </a:ext>
              </a:extLst>
            </p:cNvPr>
            <p:cNvSpPr/>
            <p:nvPr/>
          </p:nvSpPr>
          <p:spPr>
            <a:xfrm>
              <a:off x="4249261" y="4252198"/>
              <a:ext cx="1416494" cy="1422854"/>
            </a:xfrm>
            <a:prstGeom prst="ellipse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C50B21F-3761-425C-8E10-30C0010C71E7}"/>
              </a:ext>
            </a:extLst>
          </p:cNvPr>
          <p:cNvGrpSpPr/>
          <p:nvPr/>
        </p:nvGrpSpPr>
        <p:grpSpPr>
          <a:xfrm>
            <a:off x="7776698" y="4057893"/>
            <a:ext cx="3672427" cy="1422854"/>
            <a:chOff x="5728898" y="3982887"/>
            <a:chExt cx="3672427" cy="1422854"/>
          </a:xfrm>
        </p:grpSpPr>
        <p:sp>
          <p:nvSpPr>
            <p:cNvPr id="34" name="TextBox 33">
              <a:hlinkClick r:id="rId13" action="ppaction://hlinksldjump"/>
              <a:extLst>
                <a:ext uri="{FF2B5EF4-FFF2-40B4-BE49-F238E27FC236}">
                  <a16:creationId xmlns:a16="http://schemas.microsoft.com/office/drawing/2014/main" id="{814C7564-FD76-4AD9-AF1E-2F957B109A03}"/>
                </a:ext>
              </a:extLst>
            </p:cNvPr>
            <p:cNvSpPr txBox="1"/>
            <p:nvPr/>
          </p:nvSpPr>
          <p:spPr>
            <a:xfrm>
              <a:off x="5728898" y="4463481"/>
              <a:ext cx="2298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b="1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Sharing Room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Oval 51">
              <a:hlinkClick r:id="rId13" action="ppaction://hlinksldjump"/>
              <a:extLst>
                <a:ext uri="{FF2B5EF4-FFF2-40B4-BE49-F238E27FC236}">
                  <a16:creationId xmlns:a16="http://schemas.microsoft.com/office/drawing/2014/main" id="{52413921-C8D2-44A8-BEE2-1BD740ECD399}"/>
                </a:ext>
              </a:extLst>
            </p:cNvPr>
            <p:cNvSpPr/>
            <p:nvPr/>
          </p:nvSpPr>
          <p:spPr>
            <a:xfrm>
              <a:off x="7984831" y="3982887"/>
              <a:ext cx="1416494" cy="1422854"/>
            </a:xfrm>
            <a:prstGeom prst="ellipse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39887D4-1F0C-4FB0-A38C-E7EFA4055690}"/>
              </a:ext>
            </a:extLst>
          </p:cNvPr>
          <p:cNvGrpSpPr/>
          <p:nvPr/>
        </p:nvGrpSpPr>
        <p:grpSpPr>
          <a:xfrm>
            <a:off x="7143070" y="5371558"/>
            <a:ext cx="2331937" cy="1422854"/>
            <a:chOff x="6947891" y="1597552"/>
            <a:chExt cx="2331937" cy="1422854"/>
          </a:xfrm>
        </p:grpSpPr>
        <p:sp>
          <p:nvSpPr>
            <p:cNvPr id="40" name="TextBox 39">
              <a:hlinkClick r:id="rId15" action="ppaction://hlinksldjump"/>
              <a:extLst>
                <a:ext uri="{FF2B5EF4-FFF2-40B4-BE49-F238E27FC236}">
                  <a16:creationId xmlns:a16="http://schemas.microsoft.com/office/drawing/2014/main" id="{479418BC-80F8-49C0-B28F-86D41016604E}"/>
                </a:ext>
              </a:extLst>
            </p:cNvPr>
            <p:cNvSpPr txBox="1"/>
            <p:nvPr/>
          </p:nvSpPr>
          <p:spPr>
            <a:xfrm flipH="1">
              <a:off x="6947891" y="2111945"/>
              <a:ext cx="135656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400" b="1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Toilet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Oval 52">
              <a:hlinkClick r:id="rId15" action="ppaction://hlinksldjump"/>
              <a:extLst>
                <a:ext uri="{FF2B5EF4-FFF2-40B4-BE49-F238E27FC236}">
                  <a16:creationId xmlns:a16="http://schemas.microsoft.com/office/drawing/2014/main" id="{16929574-4BB0-4C12-A196-6B4193531E90}"/>
                </a:ext>
              </a:extLst>
            </p:cNvPr>
            <p:cNvSpPr/>
            <p:nvPr/>
          </p:nvSpPr>
          <p:spPr>
            <a:xfrm>
              <a:off x="7863334" y="1597552"/>
              <a:ext cx="1416494" cy="1422854"/>
            </a:xfrm>
            <a:prstGeom prst="ellipse">
              <a:avLst/>
            </a:prstGeom>
            <a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4C39E24-89CB-4CF4-90E8-F60D45B301CE}"/>
              </a:ext>
            </a:extLst>
          </p:cNvPr>
          <p:cNvGrpSpPr/>
          <p:nvPr/>
        </p:nvGrpSpPr>
        <p:grpSpPr>
          <a:xfrm>
            <a:off x="6745618" y="2347450"/>
            <a:ext cx="1958653" cy="1422854"/>
            <a:chOff x="8614955" y="4245465"/>
            <a:chExt cx="1958653" cy="1422854"/>
          </a:xfrm>
        </p:grpSpPr>
        <p:sp>
          <p:nvSpPr>
            <p:cNvPr id="31" name="TextBox 30">
              <a:hlinkClick r:id="rId17" action="ppaction://hlinksldjump"/>
              <a:extLst>
                <a:ext uri="{FF2B5EF4-FFF2-40B4-BE49-F238E27FC236}">
                  <a16:creationId xmlns:a16="http://schemas.microsoft.com/office/drawing/2014/main" id="{83113B25-899F-4B10-AB25-62905CA145F3}"/>
                </a:ext>
              </a:extLst>
            </p:cNvPr>
            <p:cNvSpPr txBox="1"/>
            <p:nvPr/>
          </p:nvSpPr>
          <p:spPr>
            <a:xfrm rot="10800000" flipV="1">
              <a:off x="8614955" y="4694305"/>
              <a:ext cx="8151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400" b="1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K2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Oval 57">
              <a:hlinkClick r:id="rId17" action="ppaction://hlinksldjump"/>
              <a:extLst>
                <a:ext uri="{FF2B5EF4-FFF2-40B4-BE49-F238E27FC236}">
                  <a16:creationId xmlns:a16="http://schemas.microsoft.com/office/drawing/2014/main" id="{DC95BC91-0577-4A02-AB85-B4D410E721F1}"/>
                </a:ext>
              </a:extLst>
            </p:cNvPr>
            <p:cNvSpPr/>
            <p:nvPr/>
          </p:nvSpPr>
          <p:spPr>
            <a:xfrm>
              <a:off x="9157114" y="4245465"/>
              <a:ext cx="1416494" cy="1422854"/>
            </a:xfrm>
            <a:prstGeom prst="ellipse">
              <a:avLst/>
            </a:pr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6D12785-E3CD-44D6-975C-7A50638CACC0}"/>
              </a:ext>
            </a:extLst>
          </p:cNvPr>
          <p:cNvGrpSpPr/>
          <p:nvPr/>
        </p:nvGrpSpPr>
        <p:grpSpPr>
          <a:xfrm>
            <a:off x="3645901" y="470812"/>
            <a:ext cx="2036939" cy="1422854"/>
            <a:chOff x="8188296" y="204016"/>
            <a:chExt cx="2036939" cy="1422854"/>
          </a:xfrm>
        </p:grpSpPr>
        <p:sp>
          <p:nvSpPr>
            <p:cNvPr id="16" name="TextBox 15">
              <a:hlinkClick r:id="rId19" action="ppaction://hlinksldjump"/>
              <a:extLst>
                <a:ext uri="{FF2B5EF4-FFF2-40B4-BE49-F238E27FC236}">
                  <a16:creationId xmlns:a16="http://schemas.microsoft.com/office/drawing/2014/main" id="{8B3B3802-7AD4-49E1-952C-906BC7C8F525}"/>
                </a:ext>
              </a:extLst>
            </p:cNvPr>
            <p:cNvSpPr txBox="1"/>
            <p:nvPr/>
          </p:nvSpPr>
          <p:spPr>
            <a:xfrm>
              <a:off x="8188296" y="684610"/>
              <a:ext cx="9425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400" b="1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PG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" name="Oval 59">
              <a:hlinkClick r:id="rId19" action="ppaction://hlinksldjump"/>
              <a:extLst>
                <a:ext uri="{FF2B5EF4-FFF2-40B4-BE49-F238E27FC236}">
                  <a16:creationId xmlns:a16="http://schemas.microsoft.com/office/drawing/2014/main" id="{3DAFD050-EBBA-4C67-98AA-CCD1731B6548}"/>
                </a:ext>
              </a:extLst>
            </p:cNvPr>
            <p:cNvSpPr/>
            <p:nvPr/>
          </p:nvSpPr>
          <p:spPr>
            <a:xfrm>
              <a:off x="8808741" y="204016"/>
              <a:ext cx="1416494" cy="1422854"/>
            </a:xfrm>
            <a:prstGeom prst="ellipse">
              <a:avLst/>
            </a:pr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010F4FE-4074-4A50-8EC9-B14B6F580219}"/>
              </a:ext>
            </a:extLst>
          </p:cNvPr>
          <p:cNvGrpSpPr/>
          <p:nvPr/>
        </p:nvGrpSpPr>
        <p:grpSpPr>
          <a:xfrm>
            <a:off x="88816" y="4147291"/>
            <a:ext cx="4055803" cy="2546845"/>
            <a:chOff x="1995286" y="4231883"/>
            <a:chExt cx="4055803" cy="2546845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16297799-B7EA-4EBE-9D40-4E2F59D6D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5286" y="4588698"/>
              <a:ext cx="2190030" cy="2190030"/>
            </a:xfrm>
            <a:prstGeom prst="rect">
              <a:avLst/>
            </a:prstGeom>
          </p:spPr>
        </p:pic>
        <p:sp>
          <p:nvSpPr>
            <p:cNvPr id="109" name="Teardrop 108">
              <a:extLst>
                <a:ext uri="{FF2B5EF4-FFF2-40B4-BE49-F238E27FC236}">
                  <a16:creationId xmlns:a16="http://schemas.microsoft.com/office/drawing/2014/main" id="{72605FE5-E369-4B4D-B82F-167A7641F6AB}"/>
                </a:ext>
              </a:extLst>
            </p:cNvPr>
            <p:cNvSpPr/>
            <p:nvPr/>
          </p:nvSpPr>
          <p:spPr>
            <a:xfrm rot="925731" flipH="1" flipV="1">
              <a:off x="4318759" y="4231883"/>
              <a:ext cx="1732330" cy="2269570"/>
            </a:xfrm>
            <a:prstGeom prst="teardrop">
              <a:avLst>
                <a:gd name="adj" fmla="val 96516"/>
              </a:avLst>
            </a:prstGeom>
            <a:solidFill>
              <a:srgbClr val="00B0F0"/>
            </a:solidFill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DD535D7-7DFF-4432-B52C-C439E9FAAE62}"/>
                </a:ext>
              </a:extLst>
            </p:cNvPr>
            <p:cNvSpPr txBox="1"/>
            <p:nvPr/>
          </p:nvSpPr>
          <p:spPr>
            <a:xfrm>
              <a:off x="4547332" y="4588698"/>
              <a:ext cx="135656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400" b="1" dirty="0">
                  <a:solidFill>
                    <a:schemeClr val="accent5">
                      <a:lumMod val="50000"/>
                    </a:schemeClr>
                  </a:solidFill>
                  <a:latin typeface="Comic Sans MS" panose="030F0702030302020204" pitchFamily="66" charset="0"/>
                </a:rPr>
                <a:t>Welcome to Charis Montessori @ Bedok Lutheran Church. Let me show you around 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D555FCF-5960-45F3-9F90-B634D803CD29}"/>
              </a:ext>
            </a:extLst>
          </p:cNvPr>
          <p:cNvGrpSpPr/>
          <p:nvPr/>
        </p:nvGrpSpPr>
        <p:grpSpPr>
          <a:xfrm>
            <a:off x="6400413" y="470811"/>
            <a:ext cx="1909814" cy="1422854"/>
            <a:chOff x="8315421" y="204016"/>
            <a:chExt cx="1909814" cy="1422854"/>
          </a:xfrm>
        </p:grpSpPr>
        <p:sp>
          <p:nvSpPr>
            <p:cNvPr id="119" name="TextBox 118">
              <a:hlinkClick r:id="rId5" action="ppaction://hlinksldjump"/>
              <a:extLst>
                <a:ext uri="{FF2B5EF4-FFF2-40B4-BE49-F238E27FC236}">
                  <a16:creationId xmlns:a16="http://schemas.microsoft.com/office/drawing/2014/main" id="{32D882D6-E40D-46F4-B226-6B2D24B004C7}"/>
                </a:ext>
              </a:extLst>
            </p:cNvPr>
            <p:cNvSpPr txBox="1"/>
            <p:nvPr/>
          </p:nvSpPr>
          <p:spPr>
            <a:xfrm>
              <a:off x="8315421" y="690604"/>
              <a:ext cx="9425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400" b="1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N1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0" name="Oval 119">
              <a:hlinkClick r:id="rId5" action="ppaction://hlinksldjump"/>
              <a:extLst>
                <a:ext uri="{FF2B5EF4-FFF2-40B4-BE49-F238E27FC236}">
                  <a16:creationId xmlns:a16="http://schemas.microsoft.com/office/drawing/2014/main" id="{494FD4EF-E80B-4FDE-AB0B-8C5BF00DF37D}"/>
                </a:ext>
              </a:extLst>
            </p:cNvPr>
            <p:cNvSpPr/>
            <p:nvPr/>
          </p:nvSpPr>
          <p:spPr>
            <a:xfrm>
              <a:off x="8808741" y="204016"/>
              <a:ext cx="1416494" cy="1422854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pic>
        <p:nvPicPr>
          <p:cNvPr id="122" name="Picture 121">
            <a:extLst>
              <a:ext uri="{FF2B5EF4-FFF2-40B4-BE49-F238E27FC236}">
                <a16:creationId xmlns:a16="http://schemas.microsoft.com/office/drawing/2014/main" id="{5B64D4AE-47E1-4CAD-A151-1B1B2032362C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59258">
            <a:off x="3224025" y="1062960"/>
            <a:ext cx="362945" cy="461666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B0DD14CC-B489-454E-A3A9-A704F36525D5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87886" y="1330792"/>
            <a:ext cx="338773" cy="484085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0BF73672-E728-4604-985D-3465532E5A41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59258">
            <a:off x="5867165" y="1090928"/>
            <a:ext cx="362945" cy="461666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F0771F49-0769-449E-8C1A-65BA53DC89E5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31026" y="1344692"/>
            <a:ext cx="338773" cy="484085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4D8F3912-77F9-4DBA-B74E-CF7CCD57518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59258">
            <a:off x="8413066" y="1304716"/>
            <a:ext cx="362945" cy="46166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F55ECA79-CCF5-4A9D-825B-FF297742F270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76927" y="1544412"/>
            <a:ext cx="338773" cy="484085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99A6B57E-317D-4F1F-BC3C-2B7D48691E3D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80213">
            <a:off x="11032150" y="1561995"/>
            <a:ext cx="362945" cy="461666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02E8E733-2B99-4E27-AF48-BFD6DEA7A945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20955">
            <a:off x="10664180" y="1668993"/>
            <a:ext cx="338773" cy="484085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82B04C14-174E-421C-9FE1-2FCA852AA1EE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48135">
            <a:off x="8905364" y="3073086"/>
            <a:ext cx="420062" cy="461666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F59E962-2431-470A-860E-A92626294AF2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88877">
            <a:off x="9219555" y="2717308"/>
            <a:ext cx="338773" cy="484085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FF899126-A6C8-477C-8923-9ECD537C09AE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29375">
            <a:off x="5645410" y="2910064"/>
            <a:ext cx="362945" cy="461666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F7623BC5-7643-4D6E-96B2-13602912E906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39200">
            <a:off x="6062333" y="2569047"/>
            <a:ext cx="338774" cy="484085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FF8E5464-8B2C-4362-8F60-4AE57709F00C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187760">
            <a:off x="9882800" y="5848618"/>
            <a:ext cx="362945" cy="461666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0EB45F99-D5C8-4496-92F0-E036F8F89FC0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9942">
            <a:off x="9836619" y="5424481"/>
            <a:ext cx="338773" cy="484085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CD582DE-0F0A-467D-91F4-A69E55D69C7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83091" y="4637890"/>
            <a:ext cx="362945" cy="461666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BBBC3739-0456-4DFE-8509-9B0A7AF803A7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11426" y="4939559"/>
            <a:ext cx="338773" cy="484085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8528305C-64E7-4F55-83D5-645A0A59A30E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85648">
            <a:off x="8193925" y="3976935"/>
            <a:ext cx="362945" cy="461666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7DEF2630-99FB-48FA-AA11-4293B62FEB09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48897" y="4198339"/>
            <a:ext cx="354371" cy="50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9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7E9067-F52E-40C2-9C0B-398B71F940D2}"/>
              </a:ext>
            </a:extLst>
          </p:cNvPr>
          <p:cNvSpPr txBox="1"/>
          <p:nvPr/>
        </p:nvSpPr>
        <p:spPr>
          <a:xfrm>
            <a:off x="786617" y="773696"/>
            <a:ext cx="14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b="1" dirty="0">
                <a:solidFill>
                  <a:schemeClr val="bg1"/>
                </a:solidFill>
                <a:latin typeface="Arial Black" panose="020B0A04020102020204" pitchFamily="34" charset="0"/>
              </a:rPr>
              <a:t>Entrance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2CC24-FC04-4F66-8536-A1B3868CE5B9}"/>
              </a:ext>
            </a:extLst>
          </p:cNvPr>
          <p:cNvSpPr/>
          <p:nvPr/>
        </p:nvSpPr>
        <p:spPr>
          <a:xfrm>
            <a:off x="223909" y="773696"/>
            <a:ext cx="5628251" cy="3938981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722B60-AE04-4339-8B8A-891642E7B921}"/>
              </a:ext>
            </a:extLst>
          </p:cNvPr>
          <p:cNvSpPr/>
          <p:nvPr/>
        </p:nvSpPr>
        <p:spPr>
          <a:xfrm>
            <a:off x="6339840" y="773696"/>
            <a:ext cx="5628251" cy="3938981"/>
          </a:xfrm>
          <a:prstGeom prst="round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hlinkClick r:id="rId5" action="ppaction://hlinksldjump"/>
            <a:extLst>
              <a:ext uri="{FF2B5EF4-FFF2-40B4-BE49-F238E27FC236}">
                <a16:creationId xmlns:a16="http://schemas.microsoft.com/office/drawing/2014/main" id="{26E1F80A-1FDF-4B63-A3C9-82C1C2D3EBC0}"/>
              </a:ext>
            </a:extLst>
          </p:cNvPr>
          <p:cNvSpPr/>
          <p:nvPr/>
        </p:nvSpPr>
        <p:spPr>
          <a:xfrm flipH="1">
            <a:off x="1497035" y="5479394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Directory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rrow: Right 6">
            <a:hlinkClick r:id="rId6" action="ppaction://hlinksldjump"/>
            <a:extLst>
              <a:ext uri="{FF2B5EF4-FFF2-40B4-BE49-F238E27FC236}">
                <a16:creationId xmlns:a16="http://schemas.microsoft.com/office/drawing/2014/main" id="{ACE9CB16-95DB-4B60-A988-2DECD357A80A}"/>
              </a:ext>
            </a:extLst>
          </p:cNvPr>
          <p:cNvSpPr/>
          <p:nvPr/>
        </p:nvSpPr>
        <p:spPr>
          <a:xfrm>
            <a:off x="9274128" y="5479394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PG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E948D-495B-446A-B234-2D8EFD09BFE9}"/>
              </a:ext>
            </a:extLst>
          </p:cNvPr>
          <p:cNvSpPr txBox="1"/>
          <p:nvPr/>
        </p:nvSpPr>
        <p:spPr>
          <a:xfrm>
            <a:off x="4042116" y="5422120"/>
            <a:ext cx="4107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Our Entrance</a:t>
            </a:r>
            <a:endParaRPr lang="en-US" sz="4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428FB2-413A-4E23-8B0E-2C9D6A8783B6}"/>
              </a:ext>
            </a:extLst>
          </p:cNvPr>
          <p:cNvGrpSpPr/>
          <p:nvPr/>
        </p:nvGrpSpPr>
        <p:grpSpPr>
          <a:xfrm>
            <a:off x="3516922" y="2729132"/>
            <a:ext cx="4987737" cy="2750262"/>
            <a:chOff x="1588326" y="1242482"/>
            <a:chExt cx="6804224" cy="40149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D0BA43-46A5-4B8C-8B9B-CB989A9A4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8326" y="1242482"/>
              <a:ext cx="4014924" cy="4014922"/>
            </a:xfrm>
            <a:prstGeom prst="rect">
              <a:avLst/>
            </a:prstGeom>
          </p:spPr>
        </p:pic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7DDBCA22-6160-4BC3-9CC5-73F3516D3DDF}"/>
                </a:ext>
              </a:extLst>
            </p:cNvPr>
            <p:cNvSpPr/>
            <p:nvPr/>
          </p:nvSpPr>
          <p:spPr>
            <a:xfrm flipH="1" flipV="1">
              <a:off x="5617802" y="1242482"/>
              <a:ext cx="2774748" cy="2283437"/>
            </a:xfrm>
            <a:prstGeom prst="teardrop">
              <a:avLst>
                <a:gd name="adj" fmla="val 96516"/>
              </a:avLst>
            </a:prstGeom>
            <a:solidFill>
              <a:srgbClr val="00B0F0"/>
            </a:solidFill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7191DA-C7FF-4502-85F8-389D330DF309}"/>
                </a:ext>
              </a:extLst>
            </p:cNvPr>
            <p:cNvSpPr txBox="1"/>
            <p:nvPr/>
          </p:nvSpPr>
          <p:spPr>
            <a:xfrm>
              <a:off x="6024610" y="1542594"/>
              <a:ext cx="1941030" cy="1707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400" b="1" dirty="0">
                  <a:solidFill>
                    <a:schemeClr val="accent5">
                      <a:lumMod val="50000"/>
                    </a:schemeClr>
                  </a:solidFill>
                  <a:latin typeface="Comic Sans MS" panose="030F0702030302020204" pitchFamily="66" charset="0"/>
                </a:rPr>
                <a:t>This is where we conduct our health check and put our shoes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108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7E9067-F52E-40C2-9C0B-398B71F940D2}"/>
              </a:ext>
            </a:extLst>
          </p:cNvPr>
          <p:cNvSpPr txBox="1"/>
          <p:nvPr/>
        </p:nvSpPr>
        <p:spPr>
          <a:xfrm>
            <a:off x="786617" y="773696"/>
            <a:ext cx="14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b="1" dirty="0">
                <a:solidFill>
                  <a:schemeClr val="bg1"/>
                </a:solidFill>
                <a:latin typeface="Arial Black" panose="020B0A04020102020204" pitchFamily="34" charset="0"/>
              </a:rPr>
              <a:t>Entrance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2CC24-FC04-4F66-8536-A1B3868CE5B9}"/>
              </a:ext>
            </a:extLst>
          </p:cNvPr>
          <p:cNvSpPr/>
          <p:nvPr/>
        </p:nvSpPr>
        <p:spPr>
          <a:xfrm>
            <a:off x="223909" y="773696"/>
            <a:ext cx="5628251" cy="3938981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722B60-AE04-4339-8B8A-891642E7B921}"/>
              </a:ext>
            </a:extLst>
          </p:cNvPr>
          <p:cNvSpPr/>
          <p:nvPr/>
        </p:nvSpPr>
        <p:spPr>
          <a:xfrm>
            <a:off x="6339840" y="773696"/>
            <a:ext cx="5628251" cy="3938981"/>
          </a:xfrm>
          <a:prstGeom prst="round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hlinkClick r:id="rId5" action="ppaction://hlinksldjump"/>
            <a:extLst>
              <a:ext uri="{FF2B5EF4-FFF2-40B4-BE49-F238E27FC236}">
                <a16:creationId xmlns:a16="http://schemas.microsoft.com/office/drawing/2014/main" id="{ACE9CB16-95DB-4B60-A988-2DECD357A80A}"/>
              </a:ext>
            </a:extLst>
          </p:cNvPr>
          <p:cNvSpPr/>
          <p:nvPr/>
        </p:nvSpPr>
        <p:spPr>
          <a:xfrm>
            <a:off x="9274128" y="5479394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N1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E948D-495B-446A-B234-2D8EFD09BFE9}"/>
              </a:ext>
            </a:extLst>
          </p:cNvPr>
          <p:cNvSpPr txBox="1"/>
          <p:nvPr/>
        </p:nvSpPr>
        <p:spPr>
          <a:xfrm>
            <a:off x="4042116" y="5422120"/>
            <a:ext cx="4107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Our PG Class</a:t>
            </a:r>
            <a:endParaRPr lang="en-US" sz="4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Arrow: Right 7">
            <a:hlinkClick r:id="rId6" action="ppaction://hlinksldjump"/>
            <a:extLst>
              <a:ext uri="{FF2B5EF4-FFF2-40B4-BE49-F238E27FC236}">
                <a16:creationId xmlns:a16="http://schemas.microsoft.com/office/drawing/2014/main" id="{C9C86F29-F04B-4ADE-8998-B32DBD4FEDF8}"/>
              </a:ext>
            </a:extLst>
          </p:cNvPr>
          <p:cNvSpPr/>
          <p:nvPr/>
        </p:nvSpPr>
        <p:spPr>
          <a:xfrm flipH="1">
            <a:off x="371619" y="5479394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Directory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Arrow: Right 8">
            <a:hlinkClick r:id="rId7" action="ppaction://hlinksldjump"/>
            <a:extLst>
              <a:ext uri="{FF2B5EF4-FFF2-40B4-BE49-F238E27FC236}">
                <a16:creationId xmlns:a16="http://schemas.microsoft.com/office/drawing/2014/main" id="{F86F809E-88F9-4AF7-83D1-D85D0C4445CD}"/>
              </a:ext>
            </a:extLst>
          </p:cNvPr>
          <p:cNvSpPr/>
          <p:nvPr/>
        </p:nvSpPr>
        <p:spPr>
          <a:xfrm flipH="1">
            <a:off x="2059156" y="5479393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Entrance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5DD665-13B6-4ECB-A214-6E2A3FBA5B25}"/>
              </a:ext>
            </a:extLst>
          </p:cNvPr>
          <p:cNvGrpSpPr/>
          <p:nvPr/>
        </p:nvGrpSpPr>
        <p:grpSpPr>
          <a:xfrm>
            <a:off x="3162146" y="2277579"/>
            <a:ext cx="4987737" cy="2818456"/>
            <a:chOff x="1588326" y="1142930"/>
            <a:chExt cx="6804224" cy="411447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9F26147-D5D3-4E2B-9A38-DB33A6015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8326" y="1242482"/>
              <a:ext cx="4014924" cy="4014922"/>
            </a:xfrm>
            <a:prstGeom prst="rect">
              <a:avLst/>
            </a:prstGeom>
          </p:spPr>
        </p:pic>
        <p:sp>
          <p:nvSpPr>
            <p:cNvPr id="12" name="Teardrop 11">
              <a:extLst>
                <a:ext uri="{FF2B5EF4-FFF2-40B4-BE49-F238E27FC236}">
                  <a16:creationId xmlns:a16="http://schemas.microsoft.com/office/drawing/2014/main" id="{FDA8FAB5-3291-4384-9BF5-3E3DE075DB9C}"/>
                </a:ext>
              </a:extLst>
            </p:cNvPr>
            <p:cNvSpPr/>
            <p:nvPr/>
          </p:nvSpPr>
          <p:spPr>
            <a:xfrm flipH="1" flipV="1">
              <a:off x="5617803" y="1142930"/>
              <a:ext cx="2774747" cy="2283437"/>
            </a:xfrm>
            <a:prstGeom prst="teardrop">
              <a:avLst>
                <a:gd name="adj" fmla="val 96516"/>
              </a:avLst>
            </a:prstGeom>
            <a:solidFill>
              <a:srgbClr val="00B0F0"/>
            </a:solidFill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50BD99-BE60-4481-BED7-BE280F0354AA}"/>
                </a:ext>
              </a:extLst>
            </p:cNvPr>
            <p:cNvSpPr txBox="1"/>
            <p:nvPr/>
          </p:nvSpPr>
          <p:spPr>
            <a:xfrm>
              <a:off x="6034661" y="1745486"/>
              <a:ext cx="1941030" cy="107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400" b="1" dirty="0">
                  <a:solidFill>
                    <a:schemeClr val="accent5">
                      <a:lumMod val="50000"/>
                    </a:schemeClr>
                  </a:solidFill>
                  <a:latin typeface="Comic Sans MS" panose="030F0702030302020204" pitchFamily="66" charset="0"/>
                </a:rPr>
                <a:t>Our cosy corner to learn and play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773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7E9067-F52E-40C2-9C0B-398B71F940D2}"/>
              </a:ext>
            </a:extLst>
          </p:cNvPr>
          <p:cNvSpPr txBox="1"/>
          <p:nvPr/>
        </p:nvSpPr>
        <p:spPr>
          <a:xfrm>
            <a:off x="786617" y="773696"/>
            <a:ext cx="14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b="1" dirty="0">
                <a:solidFill>
                  <a:schemeClr val="bg1"/>
                </a:solidFill>
                <a:latin typeface="Arial Black" panose="020B0A04020102020204" pitchFamily="34" charset="0"/>
              </a:rPr>
              <a:t>Entrance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2CC24-FC04-4F66-8536-A1B3868CE5B9}"/>
              </a:ext>
            </a:extLst>
          </p:cNvPr>
          <p:cNvSpPr/>
          <p:nvPr/>
        </p:nvSpPr>
        <p:spPr>
          <a:xfrm>
            <a:off x="1325294" y="379826"/>
            <a:ext cx="3185158" cy="2298337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722B60-AE04-4339-8B8A-891642E7B921}"/>
              </a:ext>
            </a:extLst>
          </p:cNvPr>
          <p:cNvSpPr/>
          <p:nvPr/>
        </p:nvSpPr>
        <p:spPr>
          <a:xfrm>
            <a:off x="7681549" y="379826"/>
            <a:ext cx="3185158" cy="2298337"/>
          </a:xfrm>
          <a:prstGeom prst="round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hlinkClick r:id="rId5" action="ppaction://hlinksldjump"/>
            <a:extLst>
              <a:ext uri="{FF2B5EF4-FFF2-40B4-BE49-F238E27FC236}">
                <a16:creationId xmlns:a16="http://schemas.microsoft.com/office/drawing/2014/main" id="{ACE9CB16-95DB-4B60-A988-2DECD357A80A}"/>
              </a:ext>
            </a:extLst>
          </p:cNvPr>
          <p:cNvSpPr/>
          <p:nvPr/>
        </p:nvSpPr>
        <p:spPr>
          <a:xfrm>
            <a:off x="9274128" y="5479394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N2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E948D-495B-446A-B234-2D8EFD09BFE9}"/>
              </a:ext>
            </a:extLst>
          </p:cNvPr>
          <p:cNvSpPr txBox="1"/>
          <p:nvPr/>
        </p:nvSpPr>
        <p:spPr>
          <a:xfrm>
            <a:off x="4042116" y="5422120"/>
            <a:ext cx="4107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Our N1 Class</a:t>
            </a:r>
            <a:endParaRPr lang="en-US" sz="4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7E1B2C-C7ED-424E-A655-C906EC680189}"/>
              </a:ext>
            </a:extLst>
          </p:cNvPr>
          <p:cNvSpPr/>
          <p:nvPr/>
        </p:nvSpPr>
        <p:spPr>
          <a:xfrm>
            <a:off x="1325294" y="2872336"/>
            <a:ext cx="3185158" cy="2298337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FFE486-DE0E-4FC3-A6B4-0745BA0A830A}"/>
              </a:ext>
            </a:extLst>
          </p:cNvPr>
          <p:cNvSpPr/>
          <p:nvPr/>
        </p:nvSpPr>
        <p:spPr>
          <a:xfrm>
            <a:off x="7681548" y="2966425"/>
            <a:ext cx="3185158" cy="2298337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hlinkClick r:id="rId8" action="ppaction://hlinksldjump"/>
            <a:extLst>
              <a:ext uri="{FF2B5EF4-FFF2-40B4-BE49-F238E27FC236}">
                <a16:creationId xmlns:a16="http://schemas.microsoft.com/office/drawing/2014/main" id="{4DF093C8-C64D-49DE-8B6D-2FF3E58AAB32}"/>
              </a:ext>
            </a:extLst>
          </p:cNvPr>
          <p:cNvSpPr/>
          <p:nvPr/>
        </p:nvSpPr>
        <p:spPr>
          <a:xfrm flipH="1">
            <a:off x="371619" y="5479394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Directory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Arrow: Right 10">
            <a:hlinkClick r:id="rId9" action="ppaction://hlinksldjump"/>
            <a:extLst>
              <a:ext uri="{FF2B5EF4-FFF2-40B4-BE49-F238E27FC236}">
                <a16:creationId xmlns:a16="http://schemas.microsoft.com/office/drawing/2014/main" id="{9DDD7F91-23B6-4C07-B2C3-0A2189A1E67E}"/>
              </a:ext>
            </a:extLst>
          </p:cNvPr>
          <p:cNvSpPr/>
          <p:nvPr/>
        </p:nvSpPr>
        <p:spPr>
          <a:xfrm flipH="1">
            <a:off x="2059156" y="5479393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PG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E6BBE5-BA45-4955-BCF2-855EA83924C3}"/>
              </a:ext>
            </a:extLst>
          </p:cNvPr>
          <p:cNvGrpSpPr/>
          <p:nvPr/>
        </p:nvGrpSpPr>
        <p:grpSpPr>
          <a:xfrm>
            <a:off x="4390753" y="1411864"/>
            <a:ext cx="4987737" cy="2750262"/>
            <a:chOff x="4390753" y="1411864"/>
            <a:chExt cx="4987737" cy="27502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161B9FE-5EB1-4961-A937-EBAB1CC88246}"/>
                </a:ext>
              </a:extLst>
            </p:cNvPr>
            <p:cNvGrpSpPr/>
            <p:nvPr/>
          </p:nvGrpSpPr>
          <p:grpSpPr>
            <a:xfrm>
              <a:off x="4390753" y="1411864"/>
              <a:ext cx="4987737" cy="2750262"/>
              <a:chOff x="1588326" y="1242482"/>
              <a:chExt cx="6804224" cy="4014922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A956C41-E74A-4463-8137-AEC2D72D6C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88326" y="1242482"/>
                <a:ext cx="4014924" cy="4014922"/>
              </a:xfrm>
              <a:prstGeom prst="rect">
                <a:avLst/>
              </a:prstGeom>
            </p:spPr>
          </p:pic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C9E38762-0535-4946-8B9D-D50B21B4A5BC}"/>
                  </a:ext>
                </a:extLst>
              </p:cNvPr>
              <p:cNvSpPr/>
              <p:nvPr/>
            </p:nvSpPr>
            <p:spPr>
              <a:xfrm flipH="1" flipV="1">
                <a:off x="5617802" y="1242482"/>
                <a:ext cx="2774748" cy="2283437"/>
              </a:xfrm>
              <a:prstGeom prst="teardrop">
                <a:avLst>
                  <a:gd name="adj" fmla="val 96516"/>
                </a:avLst>
              </a:prstGeom>
              <a:solidFill>
                <a:srgbClr val="00B0F0"/>
              </a:solidFill>
              <a:ln w="508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CD8CC9-48D7-4941-B641-301650AF0D74}"/>
                  </a:ext>
                </a:extLst>
              </p:cNvPr>
              <p:cNvSpPr txBox="1"/>
              <p:nvPr/>
            </p:nvSpPr>
            <p:spPr>
              <a:xfrm>
                <a:off x="5935227" y="1995275"/>
                <a:ext cx="2314952" cy="763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1400" b="1" dirty="0">
                    <a:solidFill>
                      <a:schemeClr val="accent5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I    my reading corner !</a:t>
                </a:r>
                <a:endParaRPr lang="en-US" sz="1400" b="1" dirty="0">
                  <a:solidFill>
                    <a:schemeClr val="accent5">
                      <a:lumMod val="50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6" name="Heart 15">
              <a:extLst>
                <a:ext uri="{FF2B5EF4-FFF2-40B4-BE49-F238E27FC236}">
                  <a16:creationId xmlns:a16="http://schemas.microsoft.com/office/drawing/2014/main" id="{6C44235E-69D3-40AC-AEB4-71A0A7A03C23}"/>
                </a:ext>
              </a:extLst>
            </p:cNvPr>
            <p:cNvSpPr/>
            <p:nvPr/>
          </p:nvSpPr>
          <p:spPr>
            <a:xfrm>
              <a:off x="7820776" y="1939515"/>
              <a:ext cx="201637" cy="221494"/>
            </a:xfrm>
            <a:prstGeom prst="hear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447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7E9067-F52E-40C2-9C0B-398B71F940D2}"/>
              </a:ext>
            </a:extLst>
          </p:cNvPr>
          <p:cNvSpPr txBox="1"/>
          <p:nvPr/>
        </p:nvSpPr>
        <p:spPr>
          <a:xfrm>
            <a:off x="786617" y="773696"/>
            <a:ext cx="14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b="1" dirty="0">
                <a:solidFill>
                  <a:schemeClr val="bg1"/>
                </a:solidFill>
                <a:latin typeface="Arial Black" panose="020B0A04020102020204" pitchFamily="34" charset="0"/>
              </a:rPr>
              <a:t>Entrance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722B60-AE04-4339-8B8A-891642E7B921}"/>
              </a:ext>
            </a:extLst>
          </p:cNvPr>
          <p:cNvSpPr/>
          <p:nvPr/>
        </p:nvSpPr>
        <p:spPr>
          <a:xfrm>
            <a:off x="347881" y="267284"/>
            <a:ext cx="3900855" cy="2658795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hlinkClick r:id="rId4" action="ppaction://hlinksldjump"/>
            <a:extLst>
              <a:ext uri="{FF2B5EF4-FFF2-40B4-BE49-F238E27FC236}">
                <a16:creationId xmlns:a16="http://schemas.microsoft.com/office/drawing/2014/main" id="{ACE9CB16-95DB-4B60-A988-2DECD357A80A}"/>
              </a:ext>
            </a:extLst>
          </p:cNvPr>
          <p:cNvSpPr/>
          <p:nvPr/>
        </p:nvSpPr>
        <p:spPr>
          <a:xfrm>
            <a:off x="9274128" y="5479394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K1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E948D-495B-446A-B234-2D8EFD09BFE9}"/>
              </a:ext>
            </a:extLst>
          </p:cNvPr>
          <p:cNvSpPr txBox="1"/>
          <p:nvPr/>
        </p:nvSpPr>
        <p:spPr>
          <a:xfrm>
            <a:off x="4042116" y="5422120"/>
            <a:ext cx="4107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Our N2 Class</a:t>
            </a:r>
            <a:endParaRPr lang="en-US" sz="4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FFE486-DE0E-4FC3-A6B4-0745BA0A830A}"/>
              </a:ext>
            </a:extLst>
          </p:cNvPr>
          <p:cNvSpPr/>
          <p:nvPr/>
        </p:nvSpPr>
        <p:spPr>
          <a:xfrm>
            <a:off x="4145572" y="2752801"/>
            <a:ext cx="3900854" cy="2658794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9664FC-63EA-4243-919A-29A219F25E5F}"/>
              </a:ext>
            </a:extLst>
          </p:cNvPr>
          <p:cNvSpPr/>
          <p:nvPr/>
        </p:nvSpPr>
        <p:spPr>
          <a:xfrm>
            <a:off x="7943266" y="267284"/>
            <a:ext cx="3900855" cy="2658795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hlinkClick r:id="rId7" action="ppaction://hlinksldjump"/>
            <a:extLst>
              <a:ext uri="{FF2B5EF4-FFF2-40B4-BE49-F238E27FC236}">
                <a16:creationId xmlns:a16="http://schemas.microsoft.com/office/drawing/2014/main" id="{B1C187F7-2E3B-49A8-B02E-C68E2BBA01EA}"/>
              </a:ext>
            </a:extLst>
          </p:cNvPr>
          <p:cNvSpPr/>
          <p:nvPr/>
        </p:nvSpPr>
        <p:spPr>
          <a:xfrm flipH="1">
            <a:off x="371619" y="5479394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Directory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Arrow: Right 12">
            <a:hlinkClick r:id="rId8" action="ppaction://hlinksldjump"/>
            <a:extLst>
              <a:ext uri="{FF2B5EF4-FFF2-40B4-BE49-F238E27FC236}">
                <a16:creationId xmlns:a16="http://schemas.microsoft.com/office/drawing/2014/main" id="{5F86681F-0634-4406-9D57-35B3057F3DF1}"/>
              </a:ext>
            </a:extLst>
          </p:cNvPr>
          <p:cNvSpPr/>
          <p:nvPr/>
        </p:nvSpPr>
        <p:spPr>
          <a:xfrm flipH="1">
            <a:off x="2059156" y="5479393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N1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A75B89-9A33-4764-A45A-D73FF546AAF1}"/>
              </a:ext>
            </a:extLst>
          </p:cNvPr>
          <p:cNvGrpSpPr/>
          <p:nvPr/>
        </p:nvGrpSpPr>
        <p:grpSpPr>
          <a:xfrm>
            <a:off x="180599" y="2752801"/>
            <a:ext cx="4987737" cy="2750262"/>
            <a:chOff x="1588326" y="1242482"/>
            <a:chExt cx="6804224" cy="401492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6301F4F-0427-4CF3-8ED0-DB1E44B50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8326" y="1242482"/>
              <a:ext cx="4014924" cy="4014922"/>
            </a:xfrm>
            <a:prstGeom prst="rect">
              <a:avLst/>
            </a:prstGeom>
          </p:spPr>
        </p:pic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3CA36063-5B70-4AB5-BD1D-FF5C23BD5FC8}"/>
                </a:ext>
              </a:extLst>
            </p:cNvPr>
            <p:cNvSpPr/>
            <p:nvPr/>
          </p:nvSpPr>
          <p:spPr>
            <a:xfrm flipH="1" flipV="1">
              <a:off x="5617802" y="1242482"/>
              <a:ext cx="2774748" cy="2283437"/>
            </a:xfrm>
            <a:prstGeom prst="teardrop">
              <a:avLst>
                <a:gd name="adj" fmla="val 96516"/>
              </a:avLst>
            </a:prstGeom>
            <a:solidFill>
              <a:srgbClr val="00B0F0"/>
            </a:solidFill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CD3400-F184-4AFE-9616-4CE8CD819503}"/>
                </a:ext>
              </a:extLst>
            </p:cNvPr>
            <p:cNvSpPr txBox="1"/>
            <p:nvPr/>
          </p:nvSpPr>
          <p:spPr>
            <a:xfrm>
              <a:off x="5983119" y="1566387"/>
              <a:ext cx="2098914" cy="139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400" b="1" dirty="0">
                  <a:solidFill>
                    <a:schemeClr val="accent5">
                      <a:lumMod val="50000"/>
                    </a:schemeClr>
                  </a:solidFill>
                  <a:latin typeface="Comic Sans MS" panose="030F0702030302020204" pitchFamily="66" charset="0"/>
                </a:rPr>
                <a:t>I can easily find my art materials in my classroom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84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7E9067-F52E-40C2-9C0B-398B71F940D2}"/>
              </a:ext>
            </a:extLst>
          </p:cNvPr>
          <p:cNvSpPr txBox="1"/>
          <p:nvPr/>
        </p:nvSpPr>
        <p:spPr>
          <a:xfrm>
            <a:off x="786617" y="773696"/>
            <a:ext cx="14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b="1" dirty="0">
                <a:solidFill>
                  <a:schemeClr val="bg1"/>
                </a:solidFill>
                <a:latin typeface="Arial Black" panose="020B0A04020102020204" pitchFamily="34" charset="0"/>
              </a:rPr>
              <a:t>Entrance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2CC24-FC04-4F66-8536-A1B3868CE5B9}"/>
              </a:ext>
            </a:extLst>
          </p:cNvPr>
          <p:cNvSpPr/>
          <p:nvPr/>
        </p:nvSpPr>
        <p:spPr>
          <a:xfrm>
            <a:off x="1325293" y="379826"/>
            <a:ext cx="3471789" cy="2298337"/>
          </a:xfrm>
          <a:prstGeom prst="round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722B60-AE04-4339-8B8A-891642E7B921}"/>
              </a:ext>
            </a:extLst>
          </p:cNvPr>
          <p:cNvSpPr/>
          <p:nvPr/>
        </p:nvSpPr>
        <p:spPr>
          <a:xfrm>
            <a:off x="7394918" y="379826"/>
            <a:ext cx="3471789" cy="2371967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hlinkClick r:id="rId4" action="ppaction://hlinksldjump"/>
            <a:extLst>
              <a:ext uri="{FF2B5EF4-FFF2-40B4-BE49-F238E27FC236}">
                <a16:creationId xmlns:a16="http://schemas.microsoft.com/office/drawing/2014/main" id="{ACE9CB16-95DB-4B60-A988-2DECD357A80A}"/>
              </a:ext>
            </a:extLst>
          </p:cNvPr>
          <p:cNvSpPr/>
          <p:nvPr/>
        </p:nvSpPr>
        <p:spPr>
          <a:xfrm>
            <a:off x="9274128" y="5479394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K2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E948D-495B-446A-B234-2D8EFD09BFE9}"/>
              </a:ext>
            </a:extLst>
          </p:cNvPr>
          <p:cNvSpPr txBox="1"/>
          <p:nvPr/>
        </p:nvSpPr>
        <p:spPr>
          <a:xfrm>
            <a:off x="4042116" y="5422120"/>
            <a:ext cx="4107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Our K1 Class</a:t>
            </a:r>
            <a:endParaRPr lang="en-US" sz="4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7E1B2C-C7ED-424E-A655-C906EC680189}"/>
              </a:ext>
            </a:extLst>
          </p:cNvPr>
          <p:cNvSpPr/>
          <p:nvPr/>
        </p:nvSpPr>
        <p:spPr>
          <a:xfrm>
            <a:off x="1325294" y="2872336"/>
            <a:ext cx="3471788" cy="2392426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FFE486-DE0E-4FC3-A6B4-0745BA0A830A}"/>
              </a:ext>
            </a:extLst>
          </p:cNvPr>
          <p:cNvSpPr/>
          <p:nvPr/>
        </p:nvSpPr>
        <p:spPr>
          <a:xfrm>
            <a:off x="7394917" y="2966425"/>
            <a:ext cx="3471789" cy="2298337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hlinkClick r:id="rId7" action="ppaction://hlinksldjump"/>
            <a:extLst>
              <a:ext uri="{FF2B5EF4-FFF2-40B4-BE49-F238E27FC236}">
                <a16:creationId xmlns:a16="http://schemas.microsoft.com/office/drawing/2014/main" id="{52DF62BA-9130-4896-83B9-5CB7A44F8071}"/>
              </a:ext>
            </a:extLst>
          </p:cNvPr>
          <p:cNvSpPr/>
          <p:nvPr/>
        </p:nvSpPr>
        <p:spPr>
          <a:xfrm flipH="1">
            <a:off x="371619" y="5479394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Directory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Arrow: Right 10">
            <a:hlinkClick r:id="rId8" action="ppaction://hlinksldjump"/>
            <a:extLst>
              <a:ext uri="{FF2B5EF4-FFF2-40B4-BE49-F238E27FC236}">
                <a16:creationId xmlns:a16="http://schemas.microsoft.com/office/drawing/2014/main" id="{6C5AB5A5-89B7-49AB-BF08-98186C3F5C84}"/>
              </a:ext>
            </a:extLst>
          </p:cNvPr>
          <p:cNvSpPr/>
          <p:nvPr/>
        </p:nvSpPr>
        <p:spPr>
          <a:xfrm flipH="1">
            <a:off x="2059156" y="5479393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N2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EA80C7-DB5F-451C-AA4B-99CA7BCBC28A}"/>
              </a:ext>
            </a:extLst>
          </p:cNvPr>
          <p:cNvGrpSpPr/>
          <p:nvPr/>
        </p:nvGrpSpPr>
        <p:grpSpPr>
          <a:xfrm>
            <a:off x="3602131" y="2053869"/>
            <a:ext cx="4987737" cy="2750262"/>
            <a:chOff x="1588326" y="1242482"/>
            <a:chExt cx="6804224" cy="401492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9369CF-6243-4B69-8418-142E22DB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8326" y="1242482"/>
              <a:ext cx="4014924" cy="4014922"/>
            </a:xfrm>
            <a:prstGeom prst="rect">
              <a:avLst/>
            </a:prstGeom>
          </p:spPr>
        </p:pic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FB944E2B-23E0-4FE2-A7B6-2A4CD6D4A45D}"/>
                </a:ext>
              </a:extLst>
            </p:cNvPr>
            <p:cNvSpPr/>
            <p:nvPr/>
          </p:nvSpPr>
          <p:spPr>
            <a:xfrm flipH="1" flipV="1">
              <a:off x="5617802" y="1242482"/>
              <a:ext cx="2774748" cy="2283437"/>
            </a:xfrm>
            <a:prstGeom prst="teardrop">
              <a:avLst>
                <a:gd name="adj" fmla="val 96516"/>
              </a:avLst>
            </a:prstGeom>
            <a:solidFill>
              <a:srgbClr val="00B0F0"/>
            </a:solidFill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BBA2E4-619A-4D87-B314-402BA4B182FC}"/>
                </a:ext>
              </a:extLst>
            </p:cNvPr>
            <p:cNvSpPr txBox="1"/>
            <p:nvPr/>
          </p:nvSpPr>
          <p:spPr>
            <a:xfrm>
              <a:off x="6185755" y="1805782"/>
              <a:ext cx="1941030" cy="107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400" b="1" dirty="0">
                  <a:solidFill>
                    <a:schemeClr val="accent5">
                      <a:lumMod val="50000"/>
                    </a:schemeClr>
                  </a:solidFill>
                  <a:latin typeface="Comic Sans MS" panose="030F0702030302020204" pitchFamily="66" charset="0"/>
                </a:rPr>
                <a:t>I love the dramatic corner.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6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7E9067-F52E-40C2-9C0B-398B71F940D2}"/>
              </a:ext>
            </a:extLst>
          </p:cNvPr>
          <p:cNvSpPr txBox="1"/>
          <p:nvPr/>
        </p:nvSpPr>
        <p:spPr>
          <a:xfrm>
            <a:off x="786617" y="773696"/>
            <a:ext cx="14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b="1" dirty="0">
                <a:solidFill>
                  <a:schemeClr val="bg1"/>
                </a:solidFill>
                <a:latin typeface="Arial Black" panose="020B0A04020102020204" pitchFamily="34" charset="0"/>
              </a:rPr>
              <a:t>Entrance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722B60-AE04-4339-8B8A-891642E7B921}"/>
              </a:ext>
            </a:extLst>
          </p:cNvPr>
          <p:cNvSpPr/>
          <p:nvPr/>
        </p:nvSpPr>
        <p:spPr>
          <a:xfrm>
            <a:off x="347881" y="267284"/>
            <a:ext cx="3900855" cy="2658795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hlinkClick r:id="rId4" action="ppaction://hlinksldjump"/>
            <a:extLst>
              <a:ext uri="{FF2B5EF4-FFF2-40B4-BE49-F238E27FC236}">
                <a16:creationId xmlns:a16="http://schemas.microsoft.com/office/drawing/2014/main" id="{ACE9CB16-95DB-4B60-A988-2DECD357A80A}"/>
              </a:ext>
            </a:extLst>
          </p:cNvPr>
          <p:cNvSpPr/>
          <p:nvPr/>
        </p:nvSpPr>
        <p:spPr>
          <a:xfrm>
            <a:off x="9274128" y="5479394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1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Montessori Room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E948D-495B-446A-B234-2D8EFD09BFE9}"/>
              </a:ext>
            </a:extLst>
          </p:cNvPr>
          <p:cNvSpPr txBox="1"/>
          <p:nvPr/>
        </p:nvSpPr>
        <p:spPr>
          <a:xfrm>
            <a:off x="4042116" y="5422120"/>
            <a:ext cx="4107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Our K2 Class</a:t>
            </a:r>
            <a:endParaRPr lang="en-US" sz="4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FFE486-DE0E-4FC3-A6B4-0745BA0A830A}"/>
              </a:ext>
            </a:extLst>
          </p:cNvPr>
          <p:cNvSpPr/>
          <p:nvPr/>
        </p:nvSpPr>
        <p:spPr>
          <a:xfrm>
            <a:off x="4145572" y="2752801"/>
            <a:ext cx="3900854" cy="2658794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9664FC-63EA-4243-919A-29A219F25E5F}"/>
              </a:ext>
            </a:extLst>
          </p:cNvPr>
          <p:cNvSpPr/>
          <p:nvPr/>
        </p:nvSpPr>
        <p:spPr>
          <a:xfrm>
            <a:off x="7943266" y="267284"/>
            <a:ext cx="3900855" cy="2658795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hlinkClick r:id="rId7" action="ppaction://hlinksldjump"/>
            <a:extLst>
              <a:ext uri="{FF2B5EF4-FFF2-40B4-BE49-F238E27FC236}">
                <a16:creationId xmlns:a16="http://schemas.microsoft.com/office/drawing/2014/main" id="{7F5D949C-7CD3-4BCE-BE77-1CFE8816E8F0}"/>
              </a:ext>
            </a:extLst>
          </p:cNvPr>
          <p:cNvSpPr/>
          <p:nvPr/>
        </p:nvSpPr>
        <p:spPr>
          <a:xfrm flipH="1">
            <a:off x="371619" y="5479394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Directory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Arrow: Right 11">
            <a:hlinkClick r:id="rId8" action="ppaction://hlinksldjump"/>
            <a:extLst>
              <a:ext uri="{FF2B5EF4-FFF2-40B4-BE49-F238E27FC236}">
                <a16:creationId xmlns:a16="http://schemas.microsoft.com/office/drawing/2014/main" id="{F3224C03-476D-400D-9BB9-29F636E93811}"/>
              </a:ext>
            </a:extLst>
          </p:cNvPr>
          <p:cNvSpPr/>
          <p:nvPr/>
        </p:nvSpPr>
        <p:spPr>
          <a:xfrm flipH="1">
            <a:off x="2059156" y="5479393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K1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6AF4A9-1D1D-4DC4-8B5E-C9497774E844}"/>
              </a:ext>
            </a:extLst>
          </p:cNvPr>
          <p:cNvGrpSpPr/>
          <p:nvPr/>
        </p:nvGrpSpPr>
        <p:grpSpPr>
          <a:xfrm>
            <a:off x="786617" y="2752801"/>
            <a:ext cx="4987737" cy="2750262"/>
            <a:chOff x="1588326" y="1242482"/>
            <a:chExt cx="6804224" cy="40149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E09A677-B17F-4946-884E-13533D0B5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8326" y="1242482"/>
              <a:ext cx="4014924" cy="4014922"/>
            </a:xfrm>
            <a:prstGeom prst="rect">
              <a:avLst/>
            </a:prstGeom>
          </p:spPr>
        </p:pic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E115AA83-B5CF-42B3-A567-E5837CEE1E3C}"/>
                </a:ext>
              </a:extLst>
            </p:cNvPr>
            <p:cNvSpPr/>
            <p:nvPr/>
          </p:nvSpPr>
          <p:spPr>
            <a:xfrm flipH="1" flipV="1">
              <a:off x="5617802" y="1242482"/>
              <a:ext cx="2774748" cy="2283437"/>
            </a:xfrm>
            <a:prstGeom prst="teardrop">
              <a:avLst>
                <a:gd name="adj" fmla="val 96516"/>
              </a:avLst>
            </a:prstGeom>
            <a:solidFill>
              <a:srgbClr val="00B0F0"/>
            </a:solidFill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398958-ECB2-4D23-BAE1-A4A4ADE533DA}"/>
                </a:ext>
              </a:extLst>
            </p:cNvPr>
            <p:cNvSpPr txBox="1"/>
            <p:nvPr/>
          </p:nvSpPr>
          <p:spPr>
            <a:xfrm>
              <a:off x="5778525" y="1741225"/>
              <a:ext cx="2614025" cy="139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400" b="1" dirty="0">
                  <a:solidFill>
                    <a:schemeClr val="accent5">
                      <a:lumMod val="50000"/>
                    </a:schemeClr>
                  </a:solidFill>
                  <a:latin typeface="Comic Sans MS" panose="030F0702030302020204" pitchFamily="66" charset="0"/>
                </a:rPr>
                <a:t>I like to put on my thinking cap here and do my work with my friends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448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7E9067-F52E-40C2-9C0B-398B71F940D2}"/>
              </a:ext>
            </a:extLst>
          </p:cNvPr>
          <p:cNvSpPr txBox="1"/>
          <p:nvPr/>
        </p:nvSpPr>
        <p:spPr>
          <a:xfrm>
            <a:off x="786617" y="773696"/>
            <a:ext cx="14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b="1" dirty="0">
                <a:solidFill>
                  <a:schemeClr val="bg1"/>
                </a:solidFill>
                <a:latin typeface="Arial Black" panose="020B0A04020102020204" pitchFamily="34" charset="0"/>
              </a:rPr>
              <a:t>Entrance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722B60-AE04-4339-8B8A-891642E7B921}"/>
              </a:ext>
            </a:extLst>
          </p:cNvPr>
          <p:cNvSpPr/>
          <p:nvPr/>
        </p:nvSpPr>
        <p:spPr>
          <a:xfrm>
            <a:off x="347881" y="267284"/>
            <a:ext cx="3900855" cy="2658795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hlinkClick r:id="rId4" action="ppaction://hlinksldjump"/>
            <a:extLst>
              <a:ext uri="{FF2B5EF4-FFF2-40B4-BE49-F238E27FC236}">
                <a16:creationId xmlns:a16="http://schemas.microsoft.com/office/drawing/2014/main" id="{ACE9CB16-95DB-4B60-A988-2DECD357A80A}"/>
              </a:ext>
            </a:extLst>
          </p:cNvPr>
          <p:cNvSpPr/>
          <p:nvPr/>
        </p:nvSpPr>
        <p:spPr>
          <a:xfrm>
            <a:off x="9274128" y="5479394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1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Music Room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E948D-495B-446A-B234-2D8EFD09BFE9}"/>
              </a:ext>
            </a:extLst>
          </p:cNvPr>
          <p:cNvSpPr txBox="1"/>
          <p:nvPr/>
        </p:nvSpPr>
        <p:spPr>
          <a:xfrm>
            <a:off x="4042115" y="5604645"/>
            <a:ext cx="410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Our Montessori Class</a:t>
            </a:r>
            <a:endParaRPr lang="en-US" sz="2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FFE486-DE0E-4FC3-A6B4-0745BA0A830A}"/>
              </a:ext>
            </a:extLst>
          </p:cNvPr>
          <p:cNvSpPr/>
          <p:nvPr/>
        </p:nvSpPr>
        <p:spPr>
          <a:xfrm>
            <a:off x="4145572" y="2752801"/>
            <a:ext cx="3900854" cy="2658794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9664FC-63EA-4243-919A-29A219F25E5F}"/>
              </a:ext>
            </a:extLst>
          </p:cNvPr>
          <p:cNvSpPr/>
          <p:nvPr/>
        </p:nvSpPr>
        <p:spPr>
          <a:xfrm>
            <a:off x="7943266" y="267284"/>
            <a:ext cx="3900855" cy="2658795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hlinkClick r:id="rId7" action="ppaction://hlinksldjump"/>
            <a:extLst>
              <a:ext uri="{FF2B5EF4-FFF2-40B4-BE49-F238E27FC236}">
                <a16:creationId xmlns:a16="http://schemas.microsoft.com/office/drawing/2014/main" id="{A98841E5-2745-4870-89F3-6B3BD4DAC75C}"/>
              </a:ext>
            </a:extLst>
          </p:cNvPr>
          <p:cNvSpPr/>
          <p:nvPr/>
        </p:nvSpPr>
        <p:spPr>
          <a:xfrm flipH="1">
            <a:off x="371619" y="5479394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Directory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Arrow: Right 11">
            <a:hlinkClick r:id="rId8" action="ppaction://hlinksldjump"/>
            <a:extLst>
              <a:ext uri="{FF2B5EF4-FFF2-40B4-BE49-F238E27FC236}">
                <a16:creationId xmlns:a16="http://schemas.microsoft.com/office/drawing/2014/main" id="{27057C66-546B-421F-BCBC-18F41645EE2F}"/>
              </a:ext>
            </a:extLst>
          </p:cNvPr>
          <p:cNvSpPr/>
          <p:nvPr/>
        </p:nvSpPr>
        <p:spPr>
          <a:xfrm flipH="1">
            <a:off x="2059156" y="5479393"/>
            <a:ext cx="1420837" cy="7737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K2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20115E-D0D9-4D46-A371-19D2E80BD01B}"/>
              </a:ext>
            </a:extLst>
          </p:cNvPr>
          <p:cNvGrpSpPr/>
          <p:nvPr/>
        </p:nvGrpSpPr>
        <p:grpSpPr>
          <a:xfrm>
            <a:off x="3363492" y="1184620"/>
            <a:ext cx="4987737" cy="2750262"/>
            <a:chOff x="1588326" y="1242482"/>
            <a:chExt cx="6804224" cy="40149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6DF94F-1F88-43EC-80D9-988227766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8326" y="1242482"/>
              <a:ext cx="4014924" cy="4014922"/>
            </a:xfrm>
            <a:prstGeom prst="rect">
              <a:avLst/>
            </a:prstGeom>
          </p:spPr>
        </p:pic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9F703A2C-8D0A-453D-A8C2-4DEEC70FE585}"/>
                </a:ext>
              </a:extLst>
            </p:cNvPr>
            <p:cNvSpPr/>
            <p:nvPr/>
          </p:nvSpPr>
          <p:spPr>
            <a:xfrm flipH="1" flipV="1">
              <a:off x="5617802" y="1242482"/>
              <a:ext cx="2774748" cy="2283437"/>
            </a:xfrm>
            <a:prstGeom prst="teardrop">
              <a:avLst>
                <a:gd name="adj" fmla="val 96516"/>
              </a:avLst>
            </a:prstGeom>
            <a:solidFill>
              <a:srgbClr val="00B0F0"/>
            </a:solidFill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44821E-25CA-41B1-86B9-38ACD32F1E3E}"/>
                </a:ext>
              </a:extLst>
            </p:cNvPr>
            <p:cNvSpPr txBox="1"/>
            <p:nvPr/>
          </p:nvSpPr>
          <p:spPr>
            <a:xfrm>
              <a:off x="6127254" y="1725273"/>
              <a:ext cx="2093113" cy="139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400" b="1" dirty="0">
                  <a:solidFill>
                    <a:schemeClr val="accent5">
                      <a:lumMod val="50000"/>
                    </a:schemeClr>
                  </a:solidFill>
                  <a:latin typeface="Comic Sans MS" panose="030F0702030302020204" pitchFamily="66" charset="0"/>
                </a:rPr>
                <a:t>I can learn Practical Life skills right here!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8391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4237</TotalTime>
  <Words>201</Words>
  <Application>Microsoft Macintosh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 Loong</dc:creator>
  <cp:lastModifiedBy>Rt Jc</cp:lastModifiedBy>
  <cp:revision>52</cp:revision>
  <dcterms:created xsi:type="dcterms:W3CDTF">2020-07-17T01:02:16Z</dcterms:created>
  <dcterms:modified xsi:type="dcterms:W3CDTF">2020-07-20T12:32:16Z</dcterms:modified>
</cp:coreProperties>
</file>